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4"/>
  </p:sldMasterIdLst>
  <p:notesMasterIdLst>
    <p:notesMasterId r:id="rId54"/>
  </p:notesMasterIdLst>
  <p:handoutMasterIdLst>
    <p:handoutMasterId r:id="rId55"/>
  </p:handoutMasterIdLst>
  <p:sldIdLst>
    <p:sldId id="454" r:id="rId5"/>
    <p:sldId id="814" r:id="rId6"/>
    <p:sldId id="263" r:id="rId7"/>
    <p:sldId id="765" r:id="rId8"/>
    <p:sldId id="766" r:id="rId9"/>
    <p:sldId id="767" r:id="rId10"/>
    <p:sldId id="768" r:id="rId11"/>
    <p:sldId id="769" r:id="rId12"/>
    <p:sldId id="770" r:id="rId13"/>
    <p:sldId id="808" r:id="rId14"/>
    <p:sldId id="771" r:id="rId15"/>
    <p:sldId id="772" r:id="rId16"/>
    <p:sldId id="773" r:id="rId17"/>
    <p:sldId id="775" r:id="rId18"/>
    <p:sldId id="776" r:id="rId19"/>
    <p:sldId id="777" r:id="rId20"/>
    <p:sldId id="809" r:id="rId21"/>
    <p:sldId id="807" r:id="rId22"/>
    <p:sldId id="779" r:id="rId23"/>
    <p:sldId id="780" r:id="rId24"/>
    <p:sldId id="781" r:id="rId25"/>
    <p:sldId id="782" r:id="rId26"/>
    <p:sldId id="816" r:id="rId27"/>
    <p:sldId id="811" r:id="rId28"/>
    <p:sldId id="783" r:id="rId29"/>
    <p:sldId id="817" r:id="rId30"/>
    <p:sldId id="812" r:id="rId31"/>
    <p:sldId id="785" r:id="rId32"/>
    <p:sldId id="786" r:id="rId33"/>
    <p:sldId id="787" r:id="rId34"/>
    <p:sldId id="788" r:id="rId35"/>
    <p:sldId id="789" r:id="rId36"/>
    <p:sldId id="790" r:id="rId37"/>
    <p:sldId id="791" r:id="rId38"/>
    <p:sldId id="793" r:id="rId39"/>
    <p:sldId id="794" r:id="rId40"/>
    <p:sldId id="795" r:id="rId41"/>
    <p:sldId id="799" r:id="rId42"/>
    <p:sldId id="800" r:id="rId43"/>
    <p:sldId id="801" r:id="rId44"/>
    <p:sldId id="802" r:id="rId45"/>
    <p:sldId id="803" r:id="rId46"/>
    <p:sldId id="804" r:id="rId47"/>
    <p:sldId id="805" r:id="rId48"/>
    <p:sldId id="813" r:id="rId49"/>
    <p:sldId id="806" r:id="rId50"/>
    <p:sldId id="296" r:id="rId51"/>
    <p:sldId id="453" r:id="rId52"/>
    <p:sldId id="792" r:id="rId53"/>
  </p:sldIdLst>
  <p:sldSz cx="9144000" cy="5143500" type="screen16x9"/>
  <p:notesSz cx="6858000" cy="9144000"/>
  <p:custDataLst>
    <p:tags r:id="rId5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BD351C-1010-4B77-9C67-7B249717FAB1}" v="104" dt="2024-08-15T19:37:04.6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7"/>
    <p:restoredTop sz="88052" autoAdjust="0"/>
  </p:normalViewPr>
  <p:slideViewPr>
    <p:cSldViewPr snapToGrid="0" snapToObjects="1" showGuides="1">
      <p:cViewPr varScale="1">
        <p:scale>
          <a:sx n="84" d="100"/>
          <a:sy n="84" d="100"/>
        </p:scale>
        <p:origin x="1284" y="108"/>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85BD351C-1010-4B77-9C67-7B249717FAB1}"/>
    <pc:docChg chg="undo custSel addSld delSld modSld sldOrd">
      <pc:chgData name="Marvin Turner" userId="671dfa8c-55de-4cfa-b268-961402fac46c" providerId="ADAL" clId="{85BD351C-1010-4B77-9C67-7B249717FAB1}" dt="2024-08-15T19:37:10.884" v="556" actId="1076"/>
      <pc:docMkLst>
        <pc:docMk/>
      </pc:docMkLst>
      <pc:sldChg chg="modSp mod modAnim">
        <pc:chgData name="Marvin Turner" userId="671dfa8c-55de-4cfa-b268-961402fac46c" providerId="ADAL" clId="{85BD351C-1010-4B77-9C67-7B249717FAB1}" dt="2024-08-15T19:20:13.927" v="276" actId="1076"/>
        <pc:sldMkLst>
          <pc:docMk/>
          <pc:sldMk cId="0" sldId="779"/>
        </pc:sldMkLst>
        <pc:spChg chg="mod">
          <ac:chgData name="Marvin Turner" userId="671dfa8c-55de-4cfa-b268-961402fac46c" providerId="ADAL" clId="{85BD351C-1010-4B77-9C67-7B249717FAB1}" dt="2024-08-15T19:18:23.785" v="250" actId="1076"/>
          <ac:spMkLst>
            <pc:docMk/>
            <pc:sldMk cId="0" sldId="779"/>
            <ac:spMk id="17410" creationId="{00000000-0000-0000-0000-000000000000}"/>
          </ac:spMkLst>
        </pc:spChg>
        <pc:spChg chg="mod">
          <ac:chgData name="Marvin Turner" userId="671dfa8c-55de-4cfa-b268-961402fac46c" providerId="ADAL" clId="{85BD351C-1010-4B77-9C67-7B249717FAB1}" dt="2024-08-15T19:20:13.927" v="276" actId="1076"/>
          <ac:spMkLst>
            <pc:docMk/>
            <pc:sldMk cId="0" sldId="779"/>
            <ac:spMk id="2814981" creationId="{00000000-0000-0000-0000-000000000000}"/>
          </ac:spMkLst>
        </pc:spChg>
      </pc:sldChg>
      <pc:sldChg chg="modSp mod">
        <pc:chgData name="Marvin Turner" userId="671dfa8c-55de-4cfa-b268-961402fac46c" providerId="ADAL" clId="{85BD351C-1010-4B77-9C67-7B249717FAB1}" dt="2024-08-15T19:08:26.563" v="149" actId="1076"/>
        <pc:sldMkLst>
          <pc:docMk/>
          <pc:sldMk cId="0" sldId="780"/>
        </pc:sldMkLst>
        <pc:spChg chg="mod">
          <ac:chgData name="Marvin Turner" userId="671dfa8c-55de-4cfa-b268-961402fac46c" providerId="ADAL" clId="{85BD351C-1010-4B77-9C67-7B249717FAB1}" dt="2024-08-15T19:08:14.556" v="146" actId="20577"/>
          <ac:spMkLst>
            <pc:docMk/>
            <pc:sldMk cId="0" sldId="780"/>
            <ac:spMk id="18434" creationId="{00000000-0000-0000-0000-000000000000}"/>
          </ac:spMkLst>
        </pc:spChg>
        <pc:spChg chg="mod">
          <ac:chgData name="Marvin Turner" userId="671dfa8c-55de-4cfa-b268-961402fac46c" providerId="ADAL" clId="{85BD351C-1010-4B77-9C67-7B249717FAB1}" dt="2024-08-15T19:08:26.563" v="149" actId="1076"/>
          <ac:spMkLst>
            <pc:docMk/>
            <pc:sldMk cId="0" sldId="780"/>
            <ac:spMk id="2816005" creationId="{00000000-0000-0000-0000-000000000000}"/>
          </ac:spMkLst>
        </pc:spChg>
      </pc:sldChg>
      <pc:sldChg chg="modSp mod">
        <pc:chgData name="Marvin Turner" userId="671dfa8c-55de-4cfa-b268-961402fac46c" providerId="ADAL" clId="{85BD351C-1010-4B77-9C67-7B249717FAB1}" dt="2024-08-15T19:21:11.707" v="284" actId="1076"/>
        <pc:sldMkLst>
          <pc:docMk/>
          <pc:sldMk cId="0" sldId="781"/>
        </pc:sldMkLst>
        <pc:spChg chg="mod">
          <ac:chgData name="Marvin Turner" userId="671dfa8c-55de-4cfa-b268-961402fac46c" providerId="ADAL" clId="{85BD351C-1010-4B77-9C67-7B249717FAB1}" dt="2024-08-15T19:21:11.707" v="284" actId="1076"/>
          <ac:spMkLst>
            <pc:docMk/>
            <pc:sldMk cId="0" sldId="781"/>
            <ac:spMk id="19458" creationId="{00000000-0000-0000-0000-000000000000}"/>
          </ac:spMkLst>
        </pc:spChg>
        <pc:spChg chg="mod">
          <ac:chgData name="Marvin Turner" userId="671dfa8c-55de-4cfa-b268-961402fac46c" providerId="ADAL" clId="{85BD351C-1010-4B77-9C67-7B249717FAB1}" dt="2024-08-15T19:21:08.056" v="283" actId="1076"/>
          <ac:spMkLst>
            <pc:docMk/>
            <pc:sldMk cId="0" sldId="781"/>
            <ac:spMk id="2809861" creationId="{00000000-0000-0000-0000-000000000000}"/>
          </ac:spMkLst>
        </pc:spChg>
      </pc:sldChg>
      <pc:sldChg chg="modSp mod">
        <pc:chgData name="Marvin Turner" userId="671dfa8c-55de-4cfa-b268-961402fac46c" providerId="ADAL" clId="{85BD351C-1010-4B77-9C67-7B249717FAB1}" dt="2024-08-15T19:21:50.640" v="291" actId="1076"/>
        <pc:sldMkLst>
          <pc:docMk/>
          <pc:sldMk cId="0" sldId="782"/>
        </pc:sldMkLst>
        <pc:spChg chg="mod">
          <ac:chgData name="Marvin Turner" userId="671dfa8c-55de-4cfa-b268-961402fac46c" providerId="ADAL" clId="{85BD351C-1010-4B77-9C67-7B249717FAB1}" dt="2024-08-15T19:21:50.640" v="291" actId="1076"/>
          <ac:spMkLst>
            <pc:docMk/>
            <pc:sldMk cId="0" sldId="782"/>
            <ac:spMk id="20482" creationId="{00000000-0000-0000-0000-000000000000}"/>
          </ac:spMkLst>
        </pc:spChg>
        <pc:spChg chg="mod">
          <ac:chgData name="Marvin Turner" userId="671dfa8c-55de-4cfa-b268-961402fac46c" providerId="ADAL" clId="{85BD351C-1010-4B77-9C67-7B249717FAB1}" dt="2024-08-15T19:21:47.523" v="290" actId="1076"/>
          <ac:spMkLst>
            <pc:docMk/>
            <pc:sldMk cId="0" sldId="782"/>
            <ac:spMk id="2807813" creationId="{00000000-0000-0000-0000-000000000000}"/>
          </ac:spMkLst>
        </pc:spChg>
      </pc:sldChg>
      <pc:sldChg chg="modSp mod">
        <pc:chgData name="Marvin Turner" userId="671dfa8c-55de-4cfa-b268-961402fac46c" providerId="ADAL" clId="{85BD351C-1010-4B77-9C67-7B249717FAB1}" dt="2024-08-15T19:22:15.368" v="295" actId="1076"/>
        <pc:sldMkLst>
          <pc:docMk/>
          <pc:sldMk cId="0" sldId="783"/>
        </pc:sldMkLst>
        <pc:spChg chg="mod">
          <ac:chgData name="Marvin Turner" userId="671dfa8c-55de-4cfa-b268-961402fac46c" providerId="ADAL" clId="{85BD351C-1010-4B77-9C67-7B249717FAB1}" dt="2024-08-15T19:22:15.368" v="295" actId="1076"/>
          <ac:spMkLst>
            <pc:docMk/>
            <pc:sldMk cId="0" sldId="783"/>
            <ac:spMk id="21506" creationId="{00000000-0000-0000-0000-000000000000}"/>
          </ac:spMkLst>
        </pc:spChg>
        <pc:spChg chg="mod">
          <ac:chgData name="Marvin Turner" userId="671dfa8c-55de-4cfa-b268-961402fac46c" providerId="ADAL" clId="{85BD351C-1010-4B77-9C67-7B249717FAB1}" dt="2024-08-15T19:22:10.592" v="294" actId="1076"/>
          <ac:spMkLst>
            <pc:docMk/>
            <pc:sldMk cId="0" sldId="783"/>
            <ac:spMk id="2808837" creationId="{00000000-0000-0000-0000-000000000000}"/>
          </ac:spMkLst>
        </pc:spChg>
      </pc:sldChg>
      <pc:sldChg chg="del">
        <pc:chgData name="Marvin Turner" userId="671dfa8c-55de-4cfa-b268-961402fac46c" providerId="ADAL" clId="{85BD351C-1010-4B77-9C67-7B249717FAB1}" dt="2024-08-15T19:12:28.243" v="192" actId="47"/>
        <pc:sldMkLst>
          <pc:docMk/>
          <pc:sldMk cId="0" sldId="784"/>
        </pc:sldMkLst>
      </pc:sldChg>
      <pc:sldChg chg="modSp mod">
        <pc:chgData name="Marvin Turner" userId="671dfa8c-55de-4cfa-b268-961402fac46c" providerId="ADAL" clId="{85BD351C-1010-4B77-9C67-7B249717FAB1}" dt="2024-08-15T19:23:24.853" v="306" actId="1076"/>
        <pc:sldMkLst>
          <pc:docMk/>
          <pc:sldMk cId="0" sldId="785"/>
        </pc:sldMkLst>
        <pc:spChg chg="mod">
          <ac:chgData name="Marvin Turner" userId="671dfa8c-55de-4cfa-b268-961402fac46c" providerId="ADAL" clId="{85BD351C-1010-4B77-9C67-7B249717FAB1}" dt="2024-08-15T19:13:11.634" v="201" actId="1076"/>
          <ac:spMkLst>
            <pc:docMk/>
            <pc:sldMk cId="0" sldId="785"/>
            <ac:spMk id="23554" creationId="{00000000-0000-0000-0000-000000000000}"/>
          </ac:spMkLst>
        </pc:spChg>
        <pc:spChg chg="mod">
          <ac:chgData name="Marvin Turner" userId="671dfa8c-55de-4cfa-b268-961402fac46c" providerId="ADAL" clId="{85BD351C-1010-4B77-9C67-7B249717FAB1}" dt="2024-08-15T19:23:24.853" v="306" actId="1076"/>
          <ac:spMkLst>
            <pc:docMk/>
            <pc:sldMk cId="0" sldId="785"/>
            <ac:spMk id="2809861" creationId="{00000000-0000-0000-0000-000000000000}"/>
          </ac:spMkLst>
        </pc:spChg>
      </pc:sldChg>
      <pc:sldChg chg="modSp mod">
        <pc:chgData name="Marvin Turner" userId="671dfa8c-55de-4cfa-b268-961402fac46c" providerId="ADAL" clId="{85BD351C-1010-4B77-9C67-7B249717FAB1}" dt="2024-08-15T19:23:37.071" v="307" actId="2711"/>
        <pc:sldMkLst>
          <pc:docMk/>
          <pc:sldMk cId="0" sldId="786"/>
        </pc:sldMkLst>
        <pc:spChg chg="mod">
          <ac:chgData name="Marvin Turner" userId="671dfa8c-55de-4cfa-b268-961402fac46c" providerId="ADAL" clId="{85BD351C-1010-4B77-9C67-7B249717FAB1}" dt="2024-08-15T19:14:07.912" v="211" actId="20577"/>
          <ac:spMkLst>
            <pc:docMk/>
            <pc:sldMk cId="0" sldId="786"/>
            <ac:spMk id="24578" creationId="{00000000-0000-0000-0000-000000000000}"/>
          </ac:spMkLst>
        </pc:spChg>
        <pc:spChg chg="mod">
          <ac:chgData name="Marvin Turner" userId="671dfa8c-55de-4cfa-b268-961402fac46c" providerId="ADAL" clId="{85BD351C-1010-4B77-9C67-7B249717FAB1}" dt="2024-08-15T19:23:37.071" v="307" actId="2711"/>
          <ac:spMkLst>
            <pc:docMk/>
            <pc:sldMk cId="0" sldId="786"/>
            <ac:spMk id="2811909" creationId="{00000000-0000-0000-0000-000000000000}"/>
          </ac:spMkLst>
        </pc:spChg>
      </pc:sldChg>
      <pc:sldChg chg="modSp mod">
        <pc:chgData name="Marvin Turner" userId="671dfa8c-55de-4cfa-b268-961402fac46c" providerId="ADAL" clId="{85BD351C-1010-4B77-9C67-7B249717FAB1}" dt="2024-08-15T19:24:33.205" v="333" actId="1076"/>
        <pc:sldMkLst>
          <pc:docMk/>
          <pc:sldMk cId="0" sldId="787"/>
        </pc:sldMkLst>
        <pc:spChg chg="mod">
          <ac:chgData name="Marvin Turner" userId="671dfa8c-55de-4cfa-b268-961402fac46c" providerId="ADAL" clId="{85BD351C-1010-4B77-9C67-7B249717FAB1}" dt="2024-08-15T19:24:29.602" v="332" actId="1076"/>
          <ac:spMkLst>
            <pc:docMk/>
            <pc:sldMk cId="0" sldId="787"/>
            <ac:spMk id="25602" creationId="{00000000-0000-0000-0000-000000000000}"/>
          </ac:spMkLst>
        </pc:spChg>
        <pc:spChg chg="mod">
          <ac:chgData name="Marvin Turner" userId="671dfa8c-55de-4cfa-b268-961402fac46c" providerId="ADAL" clId="{85BD351C-1010-4B77-9C67-7B249717FAB1}" dt="2024-08-15T19:24:33.205" v="333" actId="1076"/>
          <ac:spMkLst>
            <pc:docMk/>
            <pc:sldMk cId="0" sldId="787"/>
            <ac:spMk id="2813957" creationId="{00000000-0000-0000-0000-000000000000}"/>
          </ac:spMkLst>
        </pc:spChg>
      </pc:sldChg>
      <pc:sldChg chg="modSp mod">
        <pc:chgData name="Marvin Turner" userId="671dfa8c-55de-4cfa-b268-961402fac46c" providerId="ADAL" clId="{85BD351C-1010-4B77-9C67-7B249717FAB1}" dt="2024-08-15T19:24:50.373" v="335" actId="1076"/>
        <pc:sldMkLst>
          <pc:docMk/>
          <pc:sldMk cId="0" sldId="788"/>
        </pc:sldMkLst>
        <pc:spChg chg="mod">
          <ac:chgData name="Marvin Turner" userId="671dfa8c-55de-4cfa-b268-961402fac46c" providerId="ADAL" clId="{85BD351C-1010-4B77-9C67-7B249717FAB1}" dt="2024-08-15T19:15:12.174" v="231" actId="1076"/>
          <ac:spMkLst>
            <pc:docMk/>
            <pc:sldMk cId="0" sldId="788"/>
            <ac:spMk id="26626" creationId="{00000000-0000-0000-0000-000000000000}"/>
          </ac:spMkLst>
        </pc:spChg>
        <pc:spChg chg="mod">
          <ac:chgData name="Marvin Turner" userId="671dfa8c-55de-4cfa-b268-961402fac46c" providerId="ADAL" clId="{85BD351C-1010-4B77-9C67-7B249717FAB1}" dt="2024-08-15T19:24:50.373" v="335" actId="1076"/>
          <ac:spMkLst>
            <pc:docMk/>
            <pc:sldMk cId="0" sldId="788"/>
            <ac:spMk id="2809861" creationId="{00000000-0000-0000-0000-000000000000}"/>
          </ac:spMkLst>
        </pc:spChg>
      </pc:sldChg>
      <pc:sldChg chg="modSp mod">
        <pc:chgData name="Marvin Turner" userId="671dfa8c-55de-4cfa-b268-961402fac46c" providerId="ADAL" clId="{85BD351C-1010-4B77-9C67-7B249717FAB1}" dt="2024-08-15T19:25:25.304" v="339" actId="2711"/>
        <pc:sldMkLst>
          <pc:docMk/>
          <pc:sldMk cId="0" sldId="789"/>
        </pc:sldMkLst>
        <pc:spChg chg="mod">
          <ac:chgData name="Marvin Turner" userId="671dfa8c-55de-4cfa-b268-961402fac46c" providerId="ADAL" clId="{85BD351C-1010-4B77-9C67-7B249717FAB1}" dt="2024-08-15T19:25:20.356" v="338" actId="1076"/>
          <ac:spMkLst>
            <pc:docMk/>
            <pc:sldMk cId="0" sldId="789"/>
            <ac:spMk id="27650" creationId="{00000000-0000-0000-0000-000000000000}"/>
          </ac:spMkLst>
        </pc:spChg>
        <pc:spChg chg="mod">
          <ac:chgData name="Marvin Turner" userId="671dfa8c-55de-4cfa-b268-961402fac46c" providerId="ADAL" clId="{85BD351C-1010-4B77-9C67-7B249717FAB1}" dt="2024-08-15T19:25:25.304" v="339" actId="2711"/>
          <ac:spMkLst>
            <pc:docMk/>
            <pc:sldMk cId="0" sldId="789"/>
            <ac:spMk id="2809861" creationId="{00000000-0000-0000-0000-000000000000}"/>
          </ac:spMkLst>
        </pc:spChg>
      </pc:sldChg>
      <pc:sldChg chg="modSp mod">
        <pc:chgData name="Marvin Turner" userId="671dfa8c-55de-4cfa-b268-961402fac46c" providerId="ADAL" clId="{85BD351C-1010-4B77-9C67-7B249717FAB1}" dt="2024-08-15T19:28:05.746" v="363" actId="1076"/>
        <pc:sldMkLst>
          <pc:docMk/>
          <pc:sldMk cId="0" sldId="790"/>
        </pc:sldMkLst>
        <pc:spChg chg="mod">
          <ac:chgData name="Marvin Turner" userId="671dfa8c-55de-4cfa-b268-961402fac46c" providerId="ADAL" clId="{85BD351C-1010-4B77-9C67-7B249717FAB1}" dt="2024-08-15T19:27:56.681" v="361" actId="1076"/>
          <ac:spMkLst>
            <pc:docMk/>
            <pc:sldMk cId="0" sldId="790"/>
            <ac:spMk id="28674" creationId="{00000000-0000-0000-0000-000000000000}"/>
          </ac:spMkLst>
        </pc:spChg>
        <pc:spChg chg="mod">
          <ac:chgData name="Marvin Turner" userId="671dfa8c-55de-4cfa-b268-961402fac46c" providerId="ADAL" clId="{85BD351C-1010-4B77-9C67-7B249717FAB1}" dt="2024-08-15T19:28:05.746" v="363" actId="1076"/>
          <ac:spMkLst>
            <pc:docMk/>
            <pc:sldMk cId="0" sldId="790"/>
            <ac:spMk id="2809861" creationId="{00000000-0000-0000-0000-000000000000}"/>
          </ac:spMkLst>
        </pc:spChg>
      </pc:sldChg>
      <pc:sldChg chg="modSp mod">
        <pc:chgData name="Marvin Turner" userId="671dfa8c-55de-4cfa-b268-961402fac46c" providerId="ADAL" clId="{85BD351C-1010-4B77-9C67-7B249717FAB1}" dt="2024-08-15T19:29:12.830" v="376" actId="1076"/>
        <pc:sldMkLst>
          <pc:docMk/>
          <pc:sldMk cId="0" sldId="791"/>
        </pc:sldMkLst>
        <pc:spChg chg="mod">
          <ac:chgData name="Marvin Turner" userId="671dfa8c-55de-4cfa-b268-961402fac46c" providerId="ADAL" clId="{85BD351C-1010-4B77-9C67-7B249717FAB1}" dt="2024-08-15T19:29:01.184" v="374" actId="1076"/>
          <ac:spMkLst>
            <pc:docMk/>
            <pc:sldMk cId="0" sldId="791"/>
            <ac:spMk id="29698" creationId="{00000000-0000-0000-0000-000000000000}"/>
          </ac:spMkLst>
        </pc:spChg>
        <pc:spChg chg="mod">
          <ac:chgData name="Marvin Turner" userId="671dfa8c-55de-4cfa-b268-961402fac46c" providerId="ADAL" clId="{85BD351C-1010-4B77-9C67-7B249717FAB1}" dt="2024-08-15T19:29:12.830" v="376" actId="1076"/>
          <ac:spMkLst>
            <pc:docMk/>
            <pc:sldMk cId="0" sldId="791"/>
            <ac:spMk id="2809861" creationId="{00000000-0000-0000-0000-000000000000}"/>
          </ac:spMkLst>
        </pc:spChg>
      </pc:sldChg>
      <pc:sldChg chg="ord">
        <pc:chgData name="Marvin Turner" userId="671dfa8c-55de-4cfa-b268-961402fac46c" providerId="ADAL" clId="{85BD351C-1010-4B77-9C67-7B249717FAB1}" dt="2024-08-15T19:16:41.583" v="233"/>
        <pc:sldMkLst>
          <pc:docMk/>
          <pc:sldMk cId="0" sldId="792"/>
        </pc:sldMkLst>
      </pc:sldChg>
      <pc:sldChg chg="modSp mod modAnim">
        <pc:chgData name="Marvin Turner" userId="671dfa8c-55de-4cfa-b268-961402fac46c" providerId="ADAL" clId="{85BD351C-1010-4B77-9C67-7B249717FAB1}" dt="2024-08-15T19:30:22.816" v="393" actId="1076"/>
        <pc:sldMkLst>
          <pc:docMk/>
          <pc:sldMk cId="0" sldId="793"/>
        </pc:sldMkLst>
        <pc:spChg chg="mod">
          <ac:chgData name="Marvin Turner" userId="671dfa8c-55de-4cfa-b268-961402fac46c" providerId="ADAL" clId="{85BD351C-1010-4B77-9C67-7B249717FAB1}" dt="2024-08-15T19:30:06.545" v="391" actId="1076"/>
          <ac:spMkLst>
            <pc:docMk/>
            <pc:sldMk cId="0" sldId="793"/>
            <ac:spMk id="31746" creationId="{00000000-0000-0000-0000-000000000000}"/>
          </ac:spMkLst>
        </pc:spChg>
        <pc:spChg chg="mod">
          <ac:chgData name="Marvin Turner" userId="671dfa8c-55de-4cfa-b268-961402fac46c" providerId="ADAL" clId="{85BD351C-1010-4B77-9C67-7B249717FAB1}" dt="2024-08-15T19:30:22.816" v="393" actId="1076"/>
          <ac:spMkLst>
            <pc:docMk/>
            <pc:sldMk cId="0" sldId="793"/>
            <ac:spMk id="3241987" creationId="{00000000-0000-0000-0000-000000000000}"/>
          </ac:spMkLst>
        </pc:spChg>
      </pc:sldChg>
      <pc:sldChg chg="modSp mod">
        <pc:chgData name="Marvin Turner" userId="671dfa8c-55de-4cfa-b268-961402fac46c" providerId="ADAL" clId="{85BD351C-1010-4B77-9C67-7B249717FAB1}" dt="2024-08-15T19:30:36.157" v="396" actId="1076"/>
        <pc:sldMkLst>
          <pc:docMk/>
          <pc:sldMk cId="0" sldId="794"/>
        </pc:sldMkLst>
        <pc:spChg chg="mod">
          <ac:chgData name="Marvin Turner" userId="671dfa8c-55de-4cfa-b268-961402fac46c" providerId="ADAL" clId="{85BD351C-1010-4B77-9C67-7B249717FAB1}" dt="2024-08-15T19:30:36.157" v="396" actId="1076"/>
          <ac:spMkLst>
            <pc:docMk/>
            <pc:sldMk cId="0" sldId="794"/>
            <ac:spMk id="2805765" creationId="{00000000-0000-0000-0000-000000000000}"/>
          </ac:spMkLst>
        </pc:spChg>
      </pc:sldChg>
      <pc:sldChg chg="modSp mod">
        <pc:chgData name="Marvin Turner" userId="671dfa8c-55de-4cfa-b268-961402fac46c" providerId="ADAL" clId="{85BD351C-1010-4B77-9C67-7B249717FAB1}" dt="2024-08-15T19:31:18.665" v="416" actId="2711"/>
        <pc:sldMkLst>
          <pc:docMk/>
          <pc:sldMk cId="0" sldId="795"/>
        </pc:sldMkLst>
        <pc:spChg chg="mod">
          <ac:chgData name="Marvin Turner" userId="671dfa8c-55de-4cfa-b268-961402fac46c" providerId="ADAL" clId="{85BD351C-1010-4B77-9C67-7B249717FAB1}" dt="2024-08-15T19:31:02.578" v="411" actId="1076"/>
          <ac:spMkLst>
            <pc:docMk/>
            <pc:sldMk cId="0" sldId="795"/>
            <ac:spMk id="33795" creationId="{00000000-0000-0000-0000-000000000000}"/>
          </ac:spMkLst>
        </pc:spChg>
        <pc:spChg chg="mod">
          <ac:chgData name="Marvin Turner" userId="671dfa8c-55de-4cfa-b268-961402fac46c" providerId="ADAL" clId="{85BD351C-1010-4B77-9C67-7B249717FAB1}" dt="2024-08-15T19:31:18.665" v="416" actId="2711"/>
          <ac:spMkLst>
            <pc:docMk/>
            <pc:sldMk cId="0" sldId="795"/>
            <ac:spMk id="2791429" creationId="{00000000-0000-0000-0000-000000000000}"/>
          </ac:spMkLst>
        </pc:spChg>
      </pc:sldChg>
      <pc:sldChg chg="modSp mod">
        <pc:chgData name="Marvin Turner" userId="671dfa8c-55de-4cfa-b268-961402fac46c" providerId="ADAL" clId="{85BD351C-1010-4B77-9C67-7B249717FAB1}" dt="2024-08-15T19:31:51.174" v="423" actId="1076"/>
        <pc:sldMkLst>
          <pc:docMk/>
          <pc:sldMk cId="0" sldId="799"/>
        </pc:sldMkLst>
        <pc:spChg chg="mod">
          <ac:chgData name="Marvin Turner" userId="671dfa8c-55de-4cfa-b268-961402fac46c" providerId="ADAL" clId="{85BD351C-1010-4B77-9C67-7B249717FAB1}" dt="2024-08-15T19:31:45.239" v="422" actId="1076"/>
          <ac:spMkLst>
            <pc:docMk/>
            <pc:sldMk cId="0" sldId="799"/>
            <ac:spMk id="37890" creationId="{00000000-0000-0000-0000-000000000000}"/>
          </ac:spMkLst>
        </pc:spChg>
        <pc:spChg chg="mod">
          <ac:chgData name="Marvin Turner" userId="671dfa8c-55de-4cfa-b268-961402fac46c" providerId="ADAL" clId="{85BD351C-1010-4B77-9C67-7B249717FAB1}" dt="2024-08-15T19:31:51.174" v="423" actId="1076"/>
          <ac:spMkLst>
            <pc:docMk/>
            <pc:sldMk cId="0" sldId="799"/>
            <ac:spMk id="2800645" creationId="{00000000-0000-0000-0000-000000000000}"/>
          </ac:spMkLst>
        </pc:spChg>
      </pc:sldChg>
      <pc:sldChg chg="modSp mod">
        <pc:chgData name="Marvin Turner" userId="671dfa8c-55de-4cfa-b268-961402fac46c" providerId="ADAL" clId="{85BD351C-1010-4B77-9C67-7B249717FAB1}" dt="2024-08-15T19:32:30.497" v="437" actId="1076"/>
        <pc:sldMkLst>
          <pc:docMk/>
          <pc:sldMk cId="0" sldId="800"/>
        </pc:sldMkLst>
        <pc:spChg chg="mod">
          <ac:chgData name="Marvin Turner" userId="671dfa8c-55de-4cfa-b268-961402fac46c" providerId="ADAL" clId="{85BD351C-1010-4B77-9C67-7B249717FAB1}" dt="2024-08-15T19:32:16.314" v="435" actId="27636"/>
          <ac:spMkLst>
            <pc:docMk/>
            <pc:sldMk cId="0" sldId="800"/>
            <ac:spMk id="38914" creationId="{00000000-0000-0000-0000-000000000000}"/>
          </ac:spMkLst>
        </pc:spChg>
        <pc:spChg chg="mod">
          <ac:chgData name="Marvin Turner" userId="671dfa8c-55de-4cfa-b268-961402fac46c" providerId="ADAL" clId="{85BD351C-1010-4B77-9C67-7B249717FAB1}" dt="2024-08-15T19:32:30.497" v="437" actId="1076"/>
          <ac:spMkLst>
            <pc:docMk/>
            <pc:sldMk cId="0" sldId="800"/>
            <ac:spMk id="2801669" creationId="{00000000-0000-0000-0000-000000000000}"/>
          </ac:spMkLst>
        </pc:spChg>
      </pc:sldChg>
      <pc:sldChg chg="modSp mod">
        <pc:chgData name="Marvin Turner" userId="671dfa8c-55de-4cfa-b268-961402fac46c" providerId="ADAL" clId="{85BD351C-1010-4B77-9C67-7B249717FAB1}" dt="2024-08-15T19:32:49.657" v="440" actId="1076"/>
        <pc:sldMkLst>
          <pc:docMk/>
          <pc:sldMk cId="0" sldId="801"/>
        </pc:sldMkLst>
        <pc:spChg chg="mod">
          <ac:chgData name="Marvin Turner" userId="671dfa8c-55de-4cfa-b268-961402fac46c" providerId="ADAL" clId="{85BD351C-1010-4B77-9C67-7B249717FAB1}" dt="2024-08-15T19:32:45.093" v="439" actId="1076"/>
          <ac:spMkLst>
            <pc:docMk/>
            <pc:sldMk cId="0" sldId="801"/>
            <ac:spMk id="39938" creationId="{00000000-0000-0000-0000-000000000000}"/>
          </ac:spMkLst>
        </pc:spChg>
        <pc:spChg chg="mod">
          <ac:chgData name="Marvin Turner" userId="671dfa8c-55de-4cfa-b268-961402fac46c" providerId="ADAL" clId="{85BD351C-1010-4B77-9C67-7B249717FAB1}" dt="2024-08-15T19:32:49.657" v="440" actId="1076"/>
          <ac:spMkLst>
            <pc:docMk/>
            <pc:sldMk cId="0" sldId="801"/>
            <ac:spMk id="2802693" creationId="{00000000-0000-0000-0000-000000000000}"/>
          </ac:spMkLst>
        </pc:spChg>
      </pc:sldChg>
      <pc:sldChg chg="modSp mod">
        <pc:chgData name="Marvin Turner" userId="671dfa8c-55de-4cfa-b268-961402fac46c" providerId="ADAL" clId="{85BD351C-1010-4B77-9C67-7B249717FAB1}" dt="2024-08-15T19:33:21.683" v="446" actId="1076"/>
        <pc:sldMkLst>
          <pc:docMk/>
          <pc:sldMk cId="0" sldId="802"/>
        </pc:sldMkLst>
        <pc:spChg chg="mod">
          <ac:chgData name="Marvin Turner" userId="671dfa8c-55de-4cfa-b268-961402fac46c" providerId="ADAL" clId="{85BD351C-1010-4B77-9C67-7B249717FAB1}" dt="2024-08-15T19:33:21.683" v="446" actId="1076"/>
          <ac:spMkLst>
            <pc:docMk/>
            <pc:sldMk cId="0" sldId="802"/>
            <ac:spMk id="40962" creationId="{00000000-0000-0000-0000-000000000000}"/>
          </ac:spMkLst>
        </pc:spChg>
        <pc:spChg chg="mod">
          <ac:chgData name="Marvin Turner" userId="671dfa8c-55de-4cfa-b268-961402fac46c" providerId="ADAL" clId="{85BD351C-1010-4B77-9C67-7B249717FAB1}" dt="2024-08-15T19:33:04.770" v="443" actId="1076"/>
          <ac:spMkLst>
            <pc:docMk/>
            <pc:sldMk cId="0" sldId="802"/>
            <ac:spMk id="2799621" creationId="{00000000-0000-0000-0000-000000000000}"/>
          </ac:spMkLst>
        </pc:spChg>
      </pc:sldChg>
      <pc:sldChg chg="modSp mod">
        <pc:chgData name="Marvin Turner" userId="671dfa8c-55de-4cfa-b268-961402fac46c" providerId="ADAL" clId="{85BD351C-1010-4B77-9C67-7B249717FAB1}" dt="2024-08-15T19:33:53.362" v="458" actId="1076"/>
        <pc:sldMkLst>
          <pc:docMk/>
          <pc:sldMk cId="0" sldId="803"/>
        </pc:sldMkLst>
        <pc:spChg chg="mod">
          <ac:chgData name="Marvin Turner" userId="671dfa8c-55de-4cfa-b268-961402fac46c" providerId="ADAL" clId="{85BD351C-1010-4B77-9C67-7B249717FAB1}" dt="2024-08-15T19:33:53.362" v="458" actId="1076"/>
          <ac:spMkLst>
            <pc:docMk/>
            <pc:sldMk cId="0" sldId="803"/>
            <ac:spMk id="41986" creationId="{00000000-0000-0000-0000-000000000000}"/>
          </ac:spMkLst>
        </pc:spChg>
        <pc:spChg chg="mod">
          <ac:chgData name="Marvin Turner" userId="671dfa8c-55de-4cfa-b268-961402fac46c" providerId="ADAL" clId="{85BD351C-1010-4B77-9C67-7B249717FAB1}" dt="2024-08-15T19:33:47.587" v="456" actId="1076"/>
          <ac:spMkLst>
            <pc:docMk/>
            <pc:sldMk cId="0" sldId="803"/>
            <ac:spMk id="2394117" creationId="{00000000-0000-0000-0000-000000000000}"/>
          </ac:spMkLst>
        </pc:spChg>
      </pc:sldChg>
      <pc:sldChg chg="modSp mod">
        <pc:chgData name="Marvin Turner" userId="671dfa8c-55de-4cfa-b268-961402fac46c" providerId="ADAL" clId="{85BD351C-1010-4B77-9C67-7B249717FAB1}" dt="2024-08-15T19:34:32.697" v="472" actId="1076"/>
        <pc:sldMkLst>
          <pc:docMk/>
          <pc:sldMk cId="0" sldId="804"/>
        </pc:sldMkLst>
        <pc:spChg chg="mod">
          <ac:chgData name="Marvin Turner" userId="671dfa8c-55de-4cfa-b268-961402fac46c" providerId="ADAL" clId="{85BD351C-1010-4B77-9C67-7B249717FAB1}" dt="2024-08-15T19:34:20.135" v="469" actId="14100"/>
          <ac:spMkLst>
            <pc:docMk/>
            <pc:sldMk cId="0" sldId="804"/>
            <ac:spMk id="43010" creationId="{00000000-0000-0000-0000-000000000000}"/>
          </ac:spMkLst>
        </pc:spChg>
        <pc:spChg chg="mod">
          <ac:chgData name="Marvin Turner" userId="671dfa8c-55de-4cfa-b268-961402fac46c" providerId="ADAL" clId="{85BD351C-1010-4B77-9C67-7B249717FAB1}" dt="2024-08-15T19:34:32.697" v="472" actId="1076"/>
          <ac:spMkLst>
            <pc:docMk/>
            <pc:sldMk cId="0" sldId="804"/>
            <ac:spMk id="2798597" creationId="{00000000-0000-0000-0000-000000000000}"/>
          </ac:spMkLst>
        </pc:spChg>
      </pc:sldChg>
      <pc:sldChg chg="modSp mod">
        <pc:chgData name="Marvin Turner" userId="671dfa8c-55de-4cfa-b268-961402fac46c" providerId="ADAL" clId="{85BD351C-1010-4B77-9C67-7B249717FAB1}" dt="2024-08-15T19:35:09.110" v="485" actId="1076"/>
        <pc:sldMkLst>
          <pc:docMk/>
          <pc:sldMk cId="0" sldId="805"/>
        </pc:sldMkLst>
        <pc:spChg chg="mod">
          <ac:chgData name="Marvin Turner" userId="671dfa8c-55de-4cfa-b268-961402fac46c" providerId="ADAL" clId="{85BD351C-1010-4B77-9C67-7B249717FAB1}" dt="2024-08-15T19:34:56.811" v="482" actId="1076"/>
          <ac:spMkLst>
            <pc:docMk/>
            <pc:sldMk cId="0" sldId="805"/>
            <ac:spMk id="44034" creationId="{00000000-0000-0000-0000-000000000000}"/>
          </ac:spMkLst>
        </pc:spChg>
        <pc:spChg chg="mod">
          <ac:chgData name="Marvin Turner" userId="671dfa8c-55de-4cfa-b268-961402fac46c" providerId="ADAL" clId="{85BD351C-1010-4B77-9C67-7B249717FAB1}" dt="2024-08-15T19:35:09.110" v="485" actId="1076"/>
          <ac:spMkLst>
            <pc:docMk/>
            <pc:sldMk cId="0" sldId="805"/>
            <ac:spMk id="2797573" creationId="{00000000-0000-0000-0000-000000000000}"/>
          </ac:spMkLst>
        </pc:spChg>
      </pc:sldChg>
      <pc:sldChg chg="modSp mod">
        <pc:chgData name="Marvin Turner" userId="671dfa8c-55de-4cfa-b268-961402fac46c" providerId="ADAL" clId="{85BD351C-1010-4B77-9C67-7B249717FAB1}" dt="2024-08-15T19:37:10.884" v="556" actId="1076"/>
        <pc:sldMkLst>
          <pc:docMk/>
          <pc:sldMk cId="0" sldId="806"/>
        </pc:sldMkLst>
        <pc:spChg chg="mod">
          <ac:chgData name="Marvin Turner" userId="671dfa8c-55de-4cfa-b268-961402fac46c" providerId="ADAL" clId="{85BD351C-1010-4B77-9C67-7B249717FAB1}" dt="2024-08-15T19:36:58.686" v="554" actId="1076"/>
          <ac:spMkLst>
            <pc:docMk/>
            <pc:sldMk cId="0" sldId="806"/>
            <ac:spMk id="45058" creationId="{00000000-0000-0000-0000-000000000000}"/>
          </ac:spMkLst>
        </pc:spChg>
        <pc:spChg chg="mod">
          <ac:chgData name="Marvin Turner" userId="671dfa8c-55de-4cfa-b268-961402fac46c" providerId="ADAL" clId="{85BD351C-1010-4B77-9C67-7B249717FAB1}" dt="2024-08-15T19:37:10.884" v="556" actId="1076"/>
          <ac:spMkLst>
            <pc:docMk/>
            <pc:sldMk cId="0" sldId="806"/>
            <ac:spMk id="2804741" creationId="{00000000-0000-0000-0000-000000000000}"/>
          </ac:spMkLst>
        </pc:spChg>
      </pc:sldChg>
      <pc:sldChg chg="modSp mod ord modAnim">
        <pc:chgData name="Marvin Turner" userId="671dfa8c-55de-4cfa-b268-961402fac46c" providerId="ADAL" clId="{85BD351C-1010-4B77-9C67-7B249717FAB1}" dt="2024-08-15T19:06:56.375" v="131"/>
        <pc:sldMkLst>
          <pc:docMk/>
          <pc:sldMk cId="2907559026" sldId="811"/>
        </pc:sldMkLst>
        <pc:spChg chg="mod">
          <ac:chgData name="Marvin Turner" userId="671dfa8c-55de-4cfa-b268-961402fac46c" providerId="ADAL" clId="{85BD351C-1010-4B77-9C67-7B249717FAB1}" dt="2024-08-15T18:54:04.688" v="46" actId="1076"/>
          <ac:spMkLst>
            <pc:docMk/>
            <pc:sldMk cId="2907559026" sldId="811"/>
            <ac:spMk id="21506" creationId="{00000000-0000-0000-0000-000000000000}"/>
          </ac:spMkLst>
        </pc:spChg>
        <pc:spChg chg="mod">
          <ac:chgData name="Marvin Turner" userId="671dfa8c-55de-4cfa-b268-961402fac46c" providerId="ADAL" clId="{85BD351C-1010-4B77-9C67-7B249717FAB1}" dt="2024-08-15T18:54:09.409" v="47" actId="1076"/>
          <ac:spMkLst>
            <pc:docMk/>
            <pc:sldMk cId="2907559026" sldId="811"/>
            <ac:spMk id="2808837" creationId="{00000000-0000-0000-0000-000000000000}"/>
          </ac:spMkLst>
        </pc:spChg>
      </pc:sldChg>
      <pc:sldChg chg="modSp mod">
        <pc:chgData name="Marvin Turner" userId="671dfa8c-55de-4cfa-b268-961402fac46c" providerId="ADAL" clId="{85BD351C-1010-4B77-9C67-7B249717FAB1}" dt="2024-08-15T19:22:56.383" v="303" actId="2711"/>
        <pc:sldMkLst>
          <pc:docMk/>
          <pc:sldMk cId="426172525" sldId="812"/>
        </pc:sldMkLst>
        <pc:spChg chg="mod">
          <ac:chgData name="Marvin Turner" userId="671dfa8c-55de-4cfa-b268-961402fac46c" providerId="ADAL" clId="{85BD351C-1010-4B77-9C67-7B249717FAB1}" dt="2024-08-15T19:22:43.971" v="300" actId="255"/>
          <ac:spMkLst>
            <pc:docMk/>
            <pc:sldMk cId="426172525" sldId="812"/>
            <ac:spMk id="21506" creationId="{00000000-0000-0000-0000-000000000000}"/>
          </ac:spMkLst>
        </pc:spChg>
        <pc:spChg chg="mod">
          <ac:chgData name="Marvin Turner" userId="671dfa8c-55de-4cfa-b268-961402fac46c" providerId="ADAL" clId="{85BD351C-1010-4B77-9C67-7B249717FAB1}" dt="2024-08-15T19:22:56.383" v="303" actId="2711"/>
          <ac:spMkLst>
            <pc:docMk/>
            <pc:sldMk cId="426172525" sldId="812"/>
            <ac:spMk id="2808837" creationId="{00000000-0000-0000-0000-000000000000}"/>
          </ac:spMkLst>
        </pc:spChg>
      </pc:sldChg>
      <pc:sldChg chg="modSp mod">
        <pc:chgData name="Marvin Turner" userId="671dfa8c-55de-4cfa-b268-961402fac46c" providerId="ADAL" clId="{85BD351C-1010-4B77-9C67-7B249717FAB1}" dt="2024-08-15T19:36:31.204" v="546" actId="1076"/>
        <pc:sldMkLst>
          <pc:docMk/>
          <pc:sldMk cId="1889804743" sldId="813"/>
        </pc:sldMkLst>
        <pc:spChg chg="mod">
          <ac:chgData name="Marvin Turner" userId="671dfa8c-55de-4cfa-b268-961402fac46c" providerId="ADAL" clId="{85BD351C-1010-4B77-9C67-7B249717FAB1}" dt="2024-08-15T19:36:31.204" v="546" actId="1076"/>
          <ac:spMkLst>
            <pc:docMk/>
            <pc:sldMk cId="1889804743" sldId="813"/>
            <ac:spMk id="45058" creationId="{00000000-0000-0000-0000-000000000000}"/>
          </ac:spMkLst>
        </pc:spChg>
        <pc:spChg chg="mod">
          <ac:chgData name="Marvin Turner" userId="671dfa8c-55de-4cfa-b268-961402fac46c" providerId="ADAL" clId="{85BD351C-1010-4B77-9C67-7B249717FAB1}" dt="2024-08-15T19:36:28.238" v="545" actId="1076"/>
          <ac:spMkLst>
            <pc:docMk/>
            <pc:sldMk cId="1889804743" sldId="813"/>
            <ac:spMk id="2804741" creationId="{00000000-0000-0000-0000-000000000000}"/>
          </ac:spMkLst>
        </pc:spChg>
      </pc:sldChg>
      <pc:sldChg chg="addSp modSp add del mod">
        <pc:chgData name="Marvin Turner" userId="671dfa8c-55de-4cfa-b268-961402fac46c" providerId="ADAL" clId="{85BD351C-1010-4B77-9C67-7B249717FAB1}" dt="2024-08-15T18:59:12.858" v="52" actId="2696"/>
        <pc:sldMkLst>
          <pc:docMk/>
          <pc:sldMk cId="292205669" sldId="815"/>
        </pc:sldMkLst>
        <pc:spChg chg="mod">
          <ac:chgData name="Marvin Turner" userId="671dfa8c-55de-4cfa-b268-961402fac46c" providerId="ADAL" clId="{85BD351C-1010-4B77-9C67-7B249717FAB1}" dt="2024-08-15T18:58:43.311" v="49" actId="20577"/>
          <ac:spMkLst>
            <pc:docMk/>
            <pc:sldMk cId="292205669" sldId="815"/>
            <ac:spMk id="21506" creationId="{00000000-0000-0000-0000-000000000000}"/>
          </ac:spMkLst>
        </pc:spChg>
        <pc:picChg chg="add">
          <ac:chgData name="Marvin Turner" userId="671dfa8c-55de-4cfa-b268-961402fac46c" providerId="ADAL" clId="{85BD351C-1010-4B77-9C67-7B249717FAB1}" dt="2024-08-15T18:58:45.730" v="50"/>
          <ac:picMkLst>
            <pc:docMk/>
            <pc:sldMk cId="292205669" sldId="815"/>
            <ac:picMk id="3" creationId="{B86810AC-4083-274A-15C2-8A8C4AECDB75}"/>
          </ac:picMkLst>
        </pc:picChg>
      </pc:sldChg>
      <pc:sldChg chg="modSp add mod">
        <pc:chgData name="Marvin Turner" userId="671dfa8c-55de-4cfa-b268-961402fac46c" providerId="ADAL" clId="{85BD351C-1010-4B77-9C67-7B249717FAB1}" dt="2024-08-15T19:21:56.205" v="292" actId="1076"/>
        <pc:sldMkLst>
          <pc:docMk/>
          <pc:sldMk cId="174594668" sldId="816"/>
        </pc:sldMkLst>
        <pc:spChg chg="mod">
          <ac:chgData name="Marvin Turner" userId="671dfa8c-55de-4cfa-b268-961402fac46c" providerId="ADAL" clId="{85BD351C-1010-4B77-9C67-7B249717FAB1}" dt="2024-08-15T19:04:18.529" v="129" actId="1076"/>
          <ac:spMkLst>
            <pc:docMk/>
            <pc:sldMk cId="174594668" sldId="816"/>
            <ac:spMk id="21506" creationId="{00000000-0000-0000-0000-000000000000}"/>
          </ac:spMkLst>
        </pc:spChg>
        <pc:spChg chg="mod">
          <ac:chgData name="Marvin Turner" userId="671dfa8c-55de-4cfa-b268-961402fac46c" providerId="ADAL" clId="{85BD351C-1010-4B77-9C67-7B249717FAB1}" dt="2024-08-15T19:21:56.205" v="292" actId="1076"/>
          <ac:spMkLst>
            <pc:docMk/>
            <pc:sldMk cId="174594668" sldId="816"/>
            <ac:spMk id="2808837" creationId="{00000000-0000-0000-0000-000000000000}"/>
          </ac:spMkLst>
        </pc:spChg>
      </pc:sldChg>
      <pc:sldChg chg="modSp add mod modAnim">
        <pc:chgData name="Marvin Turner" userId="671dfa8c-55de-4cfa-b268-961402fac46c" providerId="ADAL" clId="{85BD351C-1010-4B77-9C67-7B249717FAB1}" dt="2024-08-15T19:22:31.333" v="298" actId="1076"/>
        <pc:sldMkLst>
          <pc:docMk/>
          <pc:sldMk cId="2956434965" sldId="817"/>
        </pc:sldMkLst>
        <pc:spChg chg="mod">
          <ac:chgData name="Marvin Turner" userId="671dfa8c-55de-4cfa-b268-961402fac46c" providerId="ADAL" clId="{85BD351C-1010-4B77-9C67-7B249717FAB1}" dt="2024-08-15T19:22:27.810" v="297" actId="255"/>
          <ac:spMkLst>
            <pc:docMk/>
            <pc:sldMk cId="2956434965" sldId="817"/>
            <ac:spMk id="21506" creationId="{00000000-0000-0000-0000-000000000000}"/>
          </ac:spMkLst>
        </pc:spChg>
        <pc:spChg chg="mod">
          <ac:chgData name="Marvin Turner" userId="671dfa8c-55de-4cfa-b268-961402fac46c" providerId="ADAL" clId="{85BD351C-1010-4B77-9C67-7B249717FAB1}" dt="2024-08-15T19:22:31.333" v="298" actId="1076"/>
          <ac:spMkLst>
            <pc:docMk/>
            <pc:sldMk cId="2956434965" sldId="817"/>
            <ac:spMk id="280883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08/15/2024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08/15/2024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828870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173521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hangingPunct="1"/>
            <a:fld id="{CB38E2AB-6788-4FE8-859B-3E586A9C87C2}" type="slidenum">
              <a:rPr lang="en-US" altLang="en-US" sz="1200">
                <a:latin typeface="Arial" panose="020B0604020202020204" pitchFamily="34" charset="0"/>
              </a:rPr>
              <a:pPr algn="r" eaLnBrk="1" hangingPunct="1"/>
              <a:t>4</a:t>
            </a:fld>
            <a:endParaRPr lang="en-US" altLang="en-US" sz="1200">
              <a:latin typeface="Arial" panose="020B0604020202020204" pitchFamily="34" charset="0"/>
            </a:endParaRPr>
          </a:p>
        </p:txBody>
      </p:sp>
      <p:sp>
        <p:nvSpPr>
          <p:cNvPr id="47107"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n-US" altLang="en-US"/>
          </a:p>
        </p:txBody>
      </p:sp>
      <p:sp>
        <p:nvSpPr>
          <p:cNvPr id="47108"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7488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AA86FC-615D-4929-A13F-DF3D970B5F74}" type="slidenum">
              <a:rPr lang="en-US" altLang="en-US" smtClean="0"/>
              <a:pPr/>
              <a:t>9</a:t>
            </a:fld>
            <a:endParaRPr lang="en-US" altLang="en-US"/>
          </a:p>
        </p:txBody>
      </p:sp>
    </p:spTree>
    <p:extLst>
      <p:ext uri="{BB962C8B-B14F-4D97-AF65-F5344CB8AC3E}">
        <p14:creationId xmlns:p14="http://schemas.microsoft.com/office/powerpoint/2010/main" val="3375862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393700" y="692150"/>
            <a:ext cx="6070600" cy="3416300"/>
          </a:xfrm>
          <a:ln/>
        </p:spPr>
      </p:sp>
      <p:sp>
        <p:nvSpPr>
          <p:cNvPr id="48131"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endParaRPr lang="en-US" altLang="en-US">
              <a:latin typeface="Arial" panose="020B0604020202020204" pitchFamily="34" charset="0"/>
            </a:endParaRPr>
          </a:p>
        </p:txBody>
      </p:sp>
    </p:spTree>
    <p:extLst>
      <p:ext uri="{BB962C8B-B14F-4D97-AF65-F5344CB8AC3E}">
        <p14:creationId xmlns:p14="http://schemas.microsoft.com/office/powerpoint/2010/main" val="3908549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7AA86FC-615D-4929-A13F-DF3D970B5F74}"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alt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0671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AA86FC-615D-4929-A13F-DF3D970B5F74}" type="slidenum">
              <a:rPr lang="en-US" altLang="en-US" smtClean="0"/>
              <a:pPr/>
              <a:t>24</a:t>
            </a:fld>
            <a:endParaRPr lang="en-US" altLang="en-US"/>
          </a:p>
        </p:txBody>
      </p:sp>
    </p:spTree>
    <p:extLst>
      <p:ext uri="{BB962C8B-B14F-4D97-AF65-F5344CB8AC3E}">
        <p14:creationId xmlns:p14="http://schemas.microsoft.com/office/powerpoint/2010/main" val="1241659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47</a:t>
            </a:fld>
            <a:endParaRPr lang="en-ES"/>
          </a:p>
        </p:txBody>
      </p:sp>
    </p:spTree>
    <p:extLst>
      <p:ext uri="{BB962C8B-B14F-4D97-AF65-F5344CB8AC3E}">
        <p14:creationId xmlns:p14="http://schemas.microsoft.com/office/powerpoint/2010/main" val="1985778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119" y="296255"/>
            <a:ext cx="6481763" cy="406262"/>
          </a:xfrm>
        </p:spPr>
        <p:txBody>
          <a:bodyPr>
            <a:normAutofit fontScale="90000"/>
          </a:bodyPr>
          <a:lstStyle/>
          <a:p>
            <a:r>
              <a:rPr lang="en-US" altLang="en-US" dirty="0"/>
              <a:t>			Voice Operation</a:t>
            </a:r>
            <a:endParaRPr lang="en-US" dirty="0"/>
          </a:p>
        </p:txBody>
      </p:sp>
      <p:sp>
        <p:nvSpPr>
          <p:cNvPr id="3" name="Content Placeholder 2"/>
          <p:cNvSpPr>
            <a:spLocks noGrp="1"/>
          </p:cNvSpPr>
          <p:nvPr>
            <p:ph idx="1"/>
          </p:nvPr>
        </p:nvSpPr>
        <p:spPr>
          <a:xfrm>
            <a:off x="1461195" y="813738"/>
            <a:ext cx="6941704" cy="3983134"/>
          </a:xfrm>
        </p:spPr>
        <p:txBody>
          <a:bodyPr>
            <a:normAutofit fontScale="85000" lnSpcReduction="10000"/>
          </a:bodyPr>
          <a:lstStyle/>
          <a:p>
            <a:pPr lvl="0">
              <a:lnSpc>
                <a:spcPct val="90000"/>
              </a:lnSpc>
              <a:buFont typeface="Wingdings" panose="05000000000000000000" pitchFamily="2" charset="2"/>
              <a:buChar char="Ø"/>
            </a:pPr>
            <a:r>
              <a:rPr lang="en-US" altLang="en-US" dirty="0">
                <a:solidFill>
                  <a:srgbClr val="000066"/>
                </a:solidFill>
              </a:rPr>
              <a:t>A common use for the dual VFO feature on a transceiver is </a:t>
            </a:r>
            <a:r>
              <a:rPr lang="en-US" altLang="en-US" b="1" dirty="0">
                <a:solidFill>
                  <a:srgbClr val="000066"/>
                </a:solidFill>
              </a:rPr>
              <a:t>to permit ease of monitoring the transmit and receive frequencies when they are not the same</a:t>
            </a:r>
            <a:r>
              <a:rPr lang="en-US" altLang="en-US" dirty="0">
                <a:solidFill>
                  <a:srgbClr val="000066"/>
                </a:solidFill>
              </a:rPr>
              <a:t>. </a:t>
            </a:r>
            <a:r>
              <a:rPr lang="en-US" altLang="en-US" sz="750" dirty="0">
                <a:solidFill>
                  <a:srgbClr val="000066"/>
                </a:solidFill>
              </a:rPr>
              <a:t>(G4A12)</a:t>
            </a: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marL="0" indent="0">
              <a:buNone/>
            </a:pPr>
            <a:endParaRPr lang="en-US" altLang="en-US" dirty="0">
              <a:solidFill>
                <a:srgbClr val="000066"/>
              </a:solidFill>
            </a:endParaRPr>
          </a:p>
          <a:p>
            <a:pPr lvl="0">
              <a:lnSpc>
                <a:spcPct val="90000"/>
              </a:lnSpc>
              <a:buFont typeface="Wingdings" panose="05000000000000000000" pitchFamily="2" charset="2"/>
              <a:buChar char="Ø"/>
            </a:pPr>
            <a:r>
              <a:rPr lang="en-US" altLang="en-US" dirty="0">
                <a:solidFill>
                  <a:srgbClr val="000066"/>
                </a:solidFill>
              </a:rPr>
              <a:t>If propagation changes during your contact and you notice increasing interference from other activity on the same frequency, </a:t>
            </a:r>
            <a:r>
              <a:rPr lang="en-US" altLang="en-US" b="1" dirty="0">
                <a:solidFill>
                  <a:srgbClr val="000066"/>
                </a:solidFill>
              </a:rPr>
              <a:t>attempt to resolve the interference problem with the other station in a mutually acceptable manner.</a:t>
            </a:r>
            <a:r>
              <a:rPr lang="en-US" altLang="en-US" dirty="0">
                <a:solidFill>
                  <a:srgbClr val="000066"/>
                </a:solidFill>
              </a:rPr>
              <a:t> </a:t>
            </a:r>
            <a:r>
              <a:rPr lang="en-US" altLang="en-US" sz="750" dirty="0">
                <a:solidFill>
                  <a:srgbClr val="000066"/>
                </a:solidFill>
              </a:rPr>
              <a:t>(G2B03)</a:t>
            </a:r>
          </a:p>
          <a:p>
            <a:pPr marL="0" indent="0">
              <a:buNone/>
            </a:pPr>
            <a:endParaRPr lang="en-US" altLang="en-US" sz="900" dirty="0">
              <a:solidFill>
                <a:srgbClr val="000066"/>
              </a:solidFill>
            </a:endParaRPr>
          </a:p>
          <a:p>
            <a:pPr lvl="0">
              <a:lnSpc>
                <a:spcPct val="90000"/>
              </a:lnSpc>
              <a:buFont typeface="Wingdings" panose="05000000000000000000" pitchFamily="2" charset="2"/>
              <a:buChar char="Ø"/>
            </a:pPr>
            <a:r>
              <a:rPr lang="en-US" altLang="en-US" dirty="0">
                <a:solidFill>
                  <a:srgbClr val="000066"/>
                </a:solidFill>
              </a:rPr>
              <a:t>The customary minimum frequency separation between SSB signals under normal conditions is </a:t>
            </a:r>
            <a:r>
              <a:rPr lang="en-US" altLang="en-US" b="1" dirty="0">
                <a:solidFill>
                  <a:srgbClr val="000066"/>
                </a:solidFill>
              </a:rPr>
              <a:t>approximately 3 kHz</a:t>
            </a:r>
            <a:r>
              <a:rPr lang="en-US" altLang="en-US" dirty="0">
                <a:solidFill>
                  <a:srgbClr val="000066"/>
                </a:solidFill>
              </a:rPr>
              <a:t>. </a:t>
            </a:r>
            <a:r>
              <a:rPr lang="en-US" altLang="en-US" sz="750" dirty="0">
                <a:solidFill>
                  <a:srgbClr val="000066"/>
                </a:solidFill>
              </a:rPr>
              <a:t>(G2B05)</a:t>
            </a:r>
          </a:p>
          <a:p>
            <a:endParaRPr lang="en-US" dirty="0"/>
          </a:p>
        </p:txBody>
      </p:sp>
      <p:sp>
        <p:nvSpPr>
          <p:cNvPr id="4" name="Slide Number Placeholder 3"/>
          <p:cNvSpPr>
            <a:spLocks noGrp="1"/>
          </p:cNvSpPr>
          <p:nvPr>
            <p:ph type="sldNum" sz="quarter" idx="12"/>
          </p:nvPr>
        </p:nvSpPr>
        <p:spPr/>
        <p:txBody>
          <a:bodyPr/>
          <a:lstStyle/>
          <a:p>
            <a:fld id="{EDF8AE30-2256-42A5-9EA1-BC561001A0A0}" type="slidenum">
              <a:rPr lang="en-US" altLang="en-US" smtClean="0"/>
              <a:pPr/>
              <a:t>10</a:t>
            </a:fld>
            <a:endParaRPr lang="en-US" alt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0954" y="1583260"/>
            <a:ext cx="4379524" cy="1542523"/>
          </a:xfrm>
          <a:prstGeom prst="rect">
            <a:avLst/>
          </a:prstGeom>
        </p:spPr>
      </p:pic>
      <p:cxnSp>
        <p:nvCxnSpPr>
          <p:cNvPr id="7" name="Straight Arrow Connector 6"/>
          <p:cNvCxnSpPr/>
          <p:nvPr/>
        </p:nvCxnSpPr>
        <p:spPr bwMode="auto">
          <a:xfrm>
            <a:off x="3909514" y="1266418"/>
            <a:ext cx="1152150" cy="921720"/>
          </a:xfrm>
          <a:prstGeom prst="straightConnector1">
            <a:avLst/>
          </a:prstGeom>
          <a:solidFill>
            <a:schemeClr val="accent1"/>
          </a:solidFill>
          <a:ln w="38100" cap="sq" cmpd="sng" algn="ctr">
            <a:solidFill>
              <a:schemeClr val="accent1"/>
            </a:solidFill>
            <a:prstDash val="solid"/>
            <a:round/>
            <a:headEnd type="none" w="sm" len="sm"/>
            <a:tailEnd type="triangle"/>
          </a:ln>
          <a:effectLst/>
        </p:spPr>
      </p:cxnSp>
      <p:cxnSp>
        <p:nvCxnSpPr>
          <p:cNvPr id="9" name="Straight Connector 8"/>
          <p:cNvCxnSpPr/>
          <p:nvPr/>
        </p:nvCxnSpPr>
        <p:spPr bwMode="auto">
          <a:xfrm>
            <a:off x="3477457" y="1266418"/>
            <a:ext cx="748898" cy="0"/>
          </a:xfrm>
          <a:prstGeom prst="line">
            <a:avLst/>
          </a:prstGeom>
          <a:solidFill>
            <a:schemeClr val="accent1"/>
          </a:solidFill>
          <a:ln w="38100" cap="sq" cmpd="sng" algn="ctr">
            <a:solidFill>
              <a:srgbClr val="FF0000"/>
            </a:solidFill>
            <a:prstDash val="solid"/>
            <a:round/>
            <a:headEnd type="none" w="sm" len="sm"/>
            <a:tailEnd type="none" w="sm" len="sm"/>
          </a:ln>
          <a:effectLst/>
        </p:spPr>
      </p:cxnSp>
      <p:cxnSp>
        <p:nvCxnSpPr>
          <p:cNvPr id="11" name="Straight Arrow Connector 10"/>
          <p:cNvCxnSpPr/>
          <p:nvPr/>
        </p:nvCxnSpPr>
        <p:spPr bwMode="auto">
          <a:xfrm flipH="1">
            <a:off x="5263290" y="1266418"/>
            <a:ext cx="28804" cy="691290"/>
          </a:xfrm>
          <a:prstGeom prst="straightConnector1">
            <a:avLst/>
          </a:prstGeom>
          <a:solidFill>
            <a:schemeClr val="accent1"/>
          </a:solidFill>
          <a:ln w="38100" cap="sq" cmpd="sng" algn="ctr">
            <a:solidFill>
              <a:schemeClr val="accent1"/>
            </a:solidFill>
            <a:prstDash val="solid"/>
            <a:round/>
            <a:headEnd type="none" w="sm" len="sm"/>
            <a:tailEnd type="triangle"/>
          </a:ln>
          <a:effectLst/>
        </p:spPr>
      </p:cxnSp>
      <p:cxnSp>
        <p:nvCxnSpPr>
          <p:cNvPr id="13" name="Straight Connector 12"/>
          <p:cNvCxnSpPr/>
          <p:nvPr/>
        </p:nvCxnSpPr>
        <p:spPr bwMode="auto">
          <a:xfrm>
            <a:off x="4701616" y="1266418"/>
            <a:ext cx="720095" cy="0"/>
          </a:xfrm>
          <a:prstGeom prst="line">
            <a:avLst/>
          </a:prstGeom>
          <a:solidFill>
            <a:schemeClr val="accent1"/>
          </a:solidFill>
          <a:ln w="38100" cap="sq" cmpd="sng" algn="ctr">
            <a:solidFill>
              <a:schemeClr val="accent1"/>
            </a:solidFill>
            <a:prstDash val="solid"/>
            <a:round/>
            <a:headEnd type="none" w="sm" len="sm"/>
            <a:tailEnd type="none" w="sm" len="sm"/>
          </a:ln>
          <a:effectLst/>
        </p:spPr>
      </p:cxnSp>
    </p:spTree>
    <p:extLst>
      <p:ext uri="{BB962C8B-B14F-4D97-AF65-F5344CB8AC3E}">
        <p14:creationId xmlns:p14="http://schemas.microsoft.com/office/powerpoint/2010/main" val="240790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3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40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1000"/>
                                        <p:tgtEl>
                                          <p:spTgt spid="7"/>
                                        </p:tgtEl>
                                      </p:cBhvr>
                                    </p:animEffect>
                                  </p:childTnLst>
                                </p:cTn>
                              </p:par>
                            </p:childTnLst>
                          </p:cTn>
                        </p:par>
                        <p:par>
                          <p:cTn id="20" fill="hold">
                            <p:stCondLst>
                              <p:cond delay="5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1000"/>
                                        <p:tgtEl>
                                          <p:spTgt spid="13"/>
                                        </p:tgtEl>
                                      </p:cBhvr>
                                    </p:animEffect>
                                  </p:childTnLst>
                                </p:cTn>
                              </p:par>
                            </p:childTnLst>
                          </p:cTn>
                        </p:par>
                        <p:par>
                          <p:cTn id="24" fill="hold">
                            <p:stCondLst>
                              <p:cond delay="6000"/>
                            </p:stCondLst>
                            <p:childTnLst>
                              <p:par>
                                <p:cTn id="25" presetID="22" presetClass="entr" presetSubtype="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1000"/>
                                        <p:tgtEl>
                                          <p:spTgt spid="11"/>
                                        </p:tgtEl>
                                      </p:cBhvr>
                                    </p:animEffect>
                                  </p:childTnLst>
                                </p:cTn>
                              </p:par>
                            </p:childTnLst>
                          </p:cTn>
                        </p:par>
                        <p:par>
                          <p:cTn id="28" fill="hold">
                            <p:stCondLst>
                              <p:cond delay="7000"/>
                            </p:stCondLst>
                            <p:childTnLst>
                              <p:par>
                                <p:cTn id="29" presetID="2" presetClass="entr" presetSubtype="8"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10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en-US" altLang="en-US"/>
              <a:t>Voice Operation</a:t>
            </a:r>
          </a:p>
        </p:txBody>
      </p:sp>
      <p:sp>
        <p:nvSpPr>
          <p:cNvPr id="24579" name="Rectangle 3"/>
          <p:cNvSpPr>
            <a:spLocks noGrp="1" noChangeArrowheads="1"/>
          </p:cNvSpPr>
          <p:nvPr>
            <p:ph type="body" idx="1"/>
          </p:nvPr>
        </p:nvSpPr>
        <p:spPr>
          <a:xfrm>
            <a:off x="1316831" y="879475"/>
            <a:ext cx="6481763" cy="3721894"/>
          </a:xfrm>
        </p:spPr>
        <p:txBody>
          <a:bodyPr>
            <a:normAutofit/>
          </a:bodyPr>
          <a:lstStyle/>
          <a:p>
            <a:pPr>
              <a:buFont typeface="Wingdings" panose="05000000000000000000" pitchFamily="2" charset="2"/>
              <a:buChar char="Ø"/>
            </a:pPr>
            <a:r>
              <a:rPr lang="en-US" altLang="en-US" dirty="0"/>
              <a:t>When operating in the 40 meter General Class phone segment when using 3 kHz wide LSB, your displayed carrier frequency should be </a:t>
            </a:r>
            <a:r>
              <a:rPr lang="en-US" altLang="en-US" b="1" dirty="0"/>
              <a:t>3 kHz above the edge of the segment.</a:t>
            </a:r>
            <a:r>
              <a:rPr lang="en-US" altLang="en-US" dirty="0"/>
              <a:t> </a:t>
            </a:r>
            <a:r>
              <a:rPr lang="en-US" altLang="en-US" sz="750" dirty="0"/>
              <a:t>(G4D10)</a:t>
            </a:r>
            <a:endParaRPr lang="en-US" altLang="en-US" dirty="0"/>
          </a:p>
          <a:p>
            <a:endParaRPr lang="en-US" altLang="en-US" sz="1050" dirty="0"/>
          </a:p>
          <a:p>
            <a:pPr>
              <a:buFont typeface="Wingdings" panose="05000000000000000000" pitchFamily="2" charset="2"/>
              <a:buChar char="Ø"/>
            </a:pPr>
            <a:r>
              <a:rPr lang="en-US" altLang="en-US" dirty="0"/>
              <a:t>When the displayed carrier frequency is set to 7.178 MHz, a 3 kHz LSB signal occupies </a:t>
            </a:r>
            <a:r>
              <a:rPr lang="en-US" altLang="en-US" b="1" dirty="0"/>
              <a:t>7.175 to 7.178 MHz</a:t>
            </a:r>
            <a:r>
              <a:rPr lang="en-US" altLang="en-US" dirty="0"/>
              <a:t>. </a:t>
            </a:r>
            <a:r>
              <a:rPr lang="en-US" altLang="en-US" sz="750" dirty="0"/>
              <a:t>(G4D08)</a:t>
            </a:r>
            <a:r>
              <a:rPr lang="en-US" altLang="en-US" dirty="0"/>
              <a:t> </a:t>
            </a:r>
          </a:p>
          <a:p>
            <a:pPr>
              <a:buFont typeface="Wingdings" panose="05000000000000000000" pitchFamily="2" charset="2"/>
              <a:buChar char="Ø"/>
            </a:pPr>
            <a:endParaRPr lang="en-US" altLang="en-US" sz="1050" dirty="0"/>
          </a:p>
          <a:p>
            <a:pPr>
              <a:buFont typeface="Wingdings" panose="05000000000000000000" pitchFamily="2" charset="2"/>
              <a:buChar char="Ø"/>
            </a:pPr>
            <a:r>
              <a:rPr lang="en-US" altLang="en-US" dirty="0"/>
              <a:t>Your displayed carrier frequency should be no less than </a:t>
            </a:r>
            <a:r>
              <a:rPr lang="en-US" altLang="en-US" b="1" dirty="0"/>
              <a:t>3 kHz below the edge of the band </a:t>
            </a:r>
            <a:r>
              <a:rPr lang="en-US" altLang="en-US" dirty="0"/>
              <a:t>when using 3 kHz wide USB. </a:t>
            </a:r>
            <a:r>
              <a:rPr lang="en-US" altLang="en-US" sz="750" dirty="0"/>
              <a:t>(G4D11)</a:t>
            </a:r>
          </a:p>
          <a:p>
            <a:pPr>
              <a:buFont typeface="Wingdings" panose="05000000000000000000" pitchFamily="2" charset="2"/>
              <a:buChar char="Ø"/>
            </a:pPr>
            <a:endParaRPr lang="en-US" altLang="en-US" sz="1050" dirty="0"/>
          </a:p>
          <a:p>
            <a:pPr>
              <a:buFont typeface="Wingdings" panose="05000000000000000000" pitchFamily="2" charset="2"/>
              <a:buChar char="Ø"/>
            </a:pPr>
            <a:r>
              <a:rPr lang="en-US" altLang="en-US" dirty="0"/>
              <a:t>With the displayed carrier frequency set to 14.347 MHz, a 3 kHz USB signal occupies </a:t>
            </a:r>
            <a:r>
              <a:rPr lang="en-US" altLang="en-US" b="1" dirty="0"/>
              <a:t>14.347 to 14.350 MHz</a:t>
            </a:r>
            <a:r>
              <a:rPr lang="en-US" altLang="en-US" dirty="0"/>
              <a:t>. </a:t>
            </a:r>
            <a:r>
              <a:rPr lang="en-US" altLang="en-US" sz="750" dirty="0"/>
              <a:t>(G4D09)</a:t>
            </a:r>
            <a:r>
              <a:rPr lang="en-US" altLang="en-US" dirty="0"/>
              <a:t> </a:t>
            </a:r>
          </a:p>
          <a:p>
            <a:pPr lvl="1"/>
            <a:r>
              <a:rPr lang="en-US" altLang="en-US" sz="1200" b="1" i="1" dirty="0">
                <a:solidFill>
                  <a:schemeClr val="accent2"/>
                </a:solidFill>
              </a:rPr>
              <a:t>When operating USB, your signal occupies a space starting at the displayed carrier frequency and extending up 3 kHz.</a:t>
            </a:r>
          </a:p>
          <a:p>
            <a:pPr>
              <a:buFont typeface="Wingdings" panose="05000000000000000000" pitchFamily="2" charset="2"/>
              <a:buNone/>
            </a:pPr>
            <a:endParaRPr lang="en-US" altLang="en-US" dirty="0"/>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11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wipe(up)">
                                      <p:cBhvr>
                                        <p:cTn id="7" dur="10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4579">
                                            <p:txEl>
                                              <p:pRg st="2" end="2"/>
                                            </p:txEl>
                                          </p:spTgt>
                                        </p:tgtEl>
                                        <p:attrNameLst>
                                          <p:attrName>style.visibility</p:attrName>
                                        </p:attrNameLst>
                                      </p:cBhvr>
                                      <p:to>
                                        <p:strVal val="visible"/>
                                      </p:to>
                                    </p:set>
                                    <p:animEffect transition="in" filter="wipe(left)">
                                      <p:cBhvr>
                                        <p:cTn id="12" dur="1000"/>
                                        <p:tgtEl>
                                          <p:spTgt spid="245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4579">
                                            <p:txEl>
                                              <p:pRg st="4" end="4"/>
                                            </p:txEl>
                                          </p:spTgt>
                                        </p:tgtEl>
                                        <p:attrNameLst>
                                          <p:attrName>style.visibility</p:attrName>
                                        </p:attrNameLst>
                                      </p:cBhvr>
                                      <p:to>
                                        <p:strVal val="visible"/>
                                      </p:to>
                                    </p:set>
                                    <p:animEffect transition="in" filter="wipe(left)">
                                      <p:cBhvr>
                                        <p:cTn id="17" dur="1000"/>
                                        <p:tgtEl>
                                          <p:spTgt spid="24579">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4579">
                                            <p:txEl>
                                              <p:pRg st="6" end="6"/>
                                            </p:txEl>
                                          </p:spTgt>
                                        </p:tgtEl>
                                        <p:attrNameLst>
                                          <p:attrName>style.visibility</p:attrName>
                                        </p:attrNameLst>
                                      </p:cBhvr>
                                      <p:to>
                                        <p:strVal val="visible"/>
                                      </p:to>
                                    </p:set>
                                    <p:animEffect transition="in" filter="wipe(left)">
                                      <p:cBhvr>
                                        <p:cTn id="22" dur="1000"/>
                                        <p:tgtEl>
                                          <p:spTgt spid="24579">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animEffect transition="in" filter="wipe(down)">
                                      <p:cBhvr>
                                        <p:cTn id="27" dur="1000"/>
                                        <p:tgtEl>
                                          <p:spTgt spid="245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en-US" altLang="en-US"/>
              <a:t>Voice Operation</a:t>
            </a:r>
          </a:p>
        </p:txBody>
      </p:sp>
      <p:sp>
        <p:nvSpPr>
          <p:cNvPr id="26627" name="Rectangle 3"/>
          <p:cNvSpPr>
            <a:spLocks noGrp="1" noChangeArrowheads="1"/>
          </p:cNvSpPr>
          <p:nvPr>
            <p:ph type="body" idx="1"/>
          </p:nvPr>
        </p:nvSpPr>
        <p:spPr>
          <a:xfrm>
            <a:off x="1316831" y="879475"/>
            <a:ext cx="6481763" cy="3721894"/>
          </a:xfrm>
        </p:spPr>
        <p:txBody>
          <a:bodyPr/>
          <a:lstStyle/>
          <a:p>
            <a:pPr>
              <a:buFont typeface="Wingdings" panose="05000000000000000000" pitchFamily="2" charset="2"/>
              <a:buChar char="Ø"/>
            </a:pPr>
            <a:r>
              <a:rPr lang="en-US" altLang="en-US" dirty="0"/>
              <a:t>One use for the IF shift control on a receiver is </a:t>
            </a:r>
            <a:r>
              <a:rPr lang="en-US" altLang="en-US" b="1" dirty="0"/>
              <a:t>to avoid interference from stations very close to the receive frequency</a:t>
            </a:r>
            <a:r>
              <a:rPr lang="en-US" altLang="en-US" dirty="0"/>
              <a:t>. </a:t>
            </a:r>
            <a:r>
              <a:rPr lang="en-US" altLang="en-US" sz="750" dirty="0"/>
              <a:t>(G4A11)</a:t>
            </a:r>
            <a:r>
              <a:rPr lang="en-US" altLang="en-US" dirty="0"/>
              <a:t> </a:t>
            </a:r>
          </a:p>
          <a:p>
            <a:pPr>
              <a:buFont typeface="Wingdings" panose="05000000000000000000" pitchFamily="2" charset="2"/>
              <a:buChar char="Ø"/>
            </a:pPr>
            <a:endParaRPr lang="en-US" altLang="en-US" sz="750" dirty="0"/>
          </a:p>
          <a:p>
            <a:pPr>
              <a:buFont typeface="Wingdings" panose="05000000000000000000" pitchFamily="2" charset="2"/>
              <a:buChar char="Ø"/>
            </a:pPr>
            <a:r>
              <a:rPr lang="en-US" altLang="en-US" b="1" dirty="0"/>
              <a:t>QRP</a:t>
            </a:r>
            <a:r>
              <a:rPr lang="en-US" altLang="en-US" dirty="0"/>
              <a:t> operation refers to </a:t>
            </a:r>
            <a:r>
              <a:rPr lang="en-US" altLang="en-US" b="1" dirty="0"/>
              <a:t>low power transmit operation</a:t>
            </a:r>
            <a:r>
              <a:rPr lang="en-US" altLang="en-US" dirty="0"/>
              <a:t>. </a:t>
            </a:r>
            <a:r>
              <a:rPr lang="en-US" altLang="en-US" sz="750" dirty="0"/>
              <a:t>(G2D10)</a:t>
            </a:r>
          </a:p>
          <a:p>
            <a:pPr>
              <a:buFont typeface="Wingdings" panose="05000000000000000000" pitchFamily="2" charset="2"/>
              <a:buChar char="Ø"/>
            </a:pPr>
            <a:endParaRPr lang="en-US" altLang="en-US" sz="750" dirty="0"/>
          </a:p>
          <a:p>
            <a:pPr>
              <a:buFont typeface="Wingdings" panose="05000000000000000000" pitchFamily="2" charset="2"/>
              <a:buChar char="Ø"/>
            </a:pPr>
            <a:endParaRPr lang="en-US" altLang="en-US" sz="300" dirty="0"/>
          </a:p>
          <a:p>
            <a:pPr>
              <a:buFont typeface="Wingdings" panose="05000000000000000000" pitchFamily="2" charset="2"/>
              <a:buChar char="Ø"/>
            </a:pPr>
            <a:r>
              <a:rPr lang="en-US" altLang="en-US" dirty="0"/>
              <a:t> </a:t>
            </a:r>
            <a:r>
              <a:rPr lang="en-US" altLang="en-US" b="1" dirty="0"/>
              <a:t>VOX allows "hands free" operation</a:t>
            </a:r>
            <a:r>
              <a:rPr lang="en-US" altLang="en-US" dirty="0"/>
              <a:t>. </a:t>
            </a:r>
            <a:r>
              <a:rPr lang="en-US" altLang="en-US" sz="750" dirty="0"/>
              <a:t>(G2A10)</a:t>
            </a:r>
          </a:p>
          <a:p>
            <a:pPr lvl="1">
              <a:lnSpc>
                <a:spcPts val="1350"/>
              </a:lnSpc>
            </a:pPr>
            <a:r>
              <a:rPr lang="en-US" altLang="en-US" sz="1200" dirty="0">
                <a:solidFill>
                  <a:srgbClr val="FF0000"/>
                </a:solidFill>
              </a:rPr>
              <a:t>When operating SSB, many amateurs like to use the VOX, or voice-operated control, feature of their transceivers.</a:t>
            </a:r>
          </a:p>
        </p:txBody>
      </p:sp>
      <p:sp>
        <p:nvSpPr>
          <p:cNvPr id="26629" name="Text Box 5"/>
          <p:cNvSpPr txBox="1">
            <a:spLocks noChangeArrowheads="1"/>
          </p:cNvSpPr>
          <p:nvPr/>
        </p:nvSpPr>
        <p:spPr bwMode="auto">
          <a:xfrm>
            <a:off x="1316833" y="3156348"/>
            <a:ext cx="1814981"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hangingPunct="1">
              <a:spcBef>
                <a:spcPct val="50000"/>
              </a:spcBef>
            </a:pPr>
            <a:r>
              <a:rPr lang="en-US" altLang="en-US" sz="1050" dirty="0">
                <a:solidFill>
                  <a:srgbClr val="FF0000"/>
                </a:solidFill>
                <a:latin typeface="Rockwell" panose="02060603020205020403" pitchFamily="18" charset="0"/>
              </a:rPr>
              <a:t>Using a headset with an attached mike on VOX will keep both hands free when you’re taking on the worldwide bands while at your home station.</a:t>
            </a:r>
          </a:p>
        </p:txBody>
      </p:sp>
      <p:pic>
        <p:nvPicPr>
          <p:cNvPr id="266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14" y="2945209"/>
            <a:ext cx="2348399" cy="165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EDF8AE30-2256-42A5-9EA1-BC561001A0A0}" type="slidenum">
              <a:rPr lang="en-US" altLang="en-US" smtClean="0"/>
              <a:pPr/>
              <a:t>12</a:t>
            </a:fld>
            <a:endParaRPr lang="en-US" alt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6111" y="2971761"/>
            <a:ext cx="2007394" cy="166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wipe(up)">
                                      <p:cBhvr>
                                        <p:cTn id="7" dur="1000"/>
                                        <p:tgtEl>
                                          <p:spTgt spid="266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6627">
                                            <p:txEl>
                                              <p:pRg st="2" end="2"/>
                                            </p:txEl>
                                          </p:spTgt>
                                        </p:tgtEl>
                                        <p:attrNameLst>
                                          <p:attrName>style.visibility</p:attrName>
                                        </p:attrNameLst>
                                      </p:cBhvr>
                                      <p:to>
                                        <p:strVal val="visible"/>
                                      </p:to>
                                    </p:set>
                                    <p:animEffect transition="in" filter="wipe(left)">
                                      <p:cBhvr>
                                        <p:cTn id="12" dur="1000"/>
                                        <p:tgtEl>
                                          <p:spTgt spid="2662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6627">
                                            <p:txEl>
                                              <p:pRg st="5" end="5"/>
                                            </p:txEl>
                                          </p:spTgt>
                                        </p:tgtEl>
                                        <p:attrNameLst>
                                          <p:attrName>style.visibility</p:attrName>
                                        </p:attrNameLst>
                                      </p:cBhvr>
                                      <p:to>
                                        <p:strVal val="visible"/>
                                      </p:to>
                                    </p:set>
                                    <p:animEffect transition="in" filter="wipe(left)">
                                      <p:cBhvr>
                                        <p:cTn id="17" dur="1000"/>
                                        <p:tgtEl>
                                          <p:spTgt spid="26627">
                                            <p:txEl>
                                              <p:pRg st="5" end="5"/>
                                            </p:txEl>
                                          </p:spTgt>
                                        </p:tgtEl>
                                      </p:cBhvr>
                                    </p:animEffect>
                                  </p:childTnLst>
                                </p:cTn>
                              </p:par>
                            </p:childTnLst>
                          </p:cTn>
                        </p:par>
                        <p:par>
                          <p:cTn id="18" fill="hold" nodeType="afterGroup">
                            <p:stCondLst>
                              <p:cond delay="1000"/>
                            </p:stCondLst>
                            <p:childTnLst>
                              <p:par>
                                <p:cTn id="19" presetID="10" presetClass="entr" presetSubtype="0" fill="hold" nodeType="afterEffect">
                                  <p:stCondLst>
                                    <p:cond delay="1000"/>
                                  </p:stCondLst>
                                  <p:childTnLst>
                                    <p:set>
                                      <p:cBhvr>
                                        <p:cTn id="20" dur="1" fill="hold">
                                          <p:stCondLst>
                                            <p:cond delay="0"/>
                                          </p:stCondLst>
                                        </p:cTn>
                                        <p:tgtEl>
                                          <p:spTgt spid="26627">
                                            <p:txEl>
                                              <p:pRg st="6" end="6"/>
                                            </p:txEl>
                                          </p:spTgt>
                                        </p:tgtEl>
                                        <p:attrNameLst>
                                          <p:attrName>style.visibility</p:attrName>
                                        </p:attrNameLst>
                                      </p:cBhvr>
                                      <p:to>
                                        <p:strVal val="visible"/>
                                      </p:to>
                                    </p:set>
                                    <p:animEffect transition="in" filter="fade">
                                      <p:cBhvr>
                                        <p:cTn id="21" dur="500"/>
                                        <p:tgtEl>
                                          <p:spTgt spid="26627">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6629"/>
                                        </p:tgtEl>
                                        <p:attrNameLst>
                                          <p:attrName>style.visibility</p:attrName>
                                        </p:attrNameLst>
                                      </p:cBhvr>
                                      <p:to>
                                        <p:strVal val="visible"/>
                                      </p:to>
                                    </p:set>
                                    <p:animEffect transition="in" filter="wipe(left)">
                                      <p:cBhvr>
                                        <p:cTn id="26" dur="1000"/>
                                        <p:tgtEl>
                                          <p:spTgt spid="26629"/>
                                        </p:tgtEl>
                                      </p:cBhvr>
                                    </p:animEffect>
                                  </p:childTnLst>
                                </p:cTn>
                              </p:par>
                            </p:childTnLst>
                          </p:cTn>
                        </p:par>
                        <p:par>
                          <p:cTn id="27" fill="hold">
                            <p:stCondLst>
                              <p:cond delay="1000"/>
                            </p:stCondLst>
                            <p:childTnLst>
                              <p:par>
                                <p:cTn id="28" presetID="22" presetClass="entr" presetSubtype="4" fill="hold" nodeType="afterEffect">
                                  <p:stCondLst>
                                    <p:cond delay="500"/>
                                  </p:stCondLst>
                                  <p:childTnLst>
                                    <p:set>
                                      <p:cBhvr>
                                        <p:cTn id="29" dur="1" fill="hold">
                                          <p:stCondLst>
                                            <p:cond delay="0"/>
                                          </p:stCondLst>
                                        </p:cTn>
                                        <p:tgtEl>
                                          <p:spTgt spid="26630"/>
                                        </p:tgtEl>
                                        <p:attrNameLst>
                                          <p:attrName>style.visibility</p:attrName>
                                        </p:attrNameLst>
                                      </p:cBhvr>
                                      <p:to>
                                        <p:strVal val="visible"/>
                                      </p:to>
                                    </p:set>
                                    <p:animEffect transition="in" filter="wipe(down)">
                                      <p:cBhvr>
                                        <p:cTn id="30" dur="1000"/>
                                        <p:tgtEl>
                                          <p:spTgt spid="26630"/>
                                        </p:tgtEl>
                                      </p:cBhvr>
                                    </p:animEffect>
                                  </p:childTnLst>
                                </p:cTn>
                              </p:par>
                              <p:par>
                                <p:cTn id="31" presetID="2" presetClass="entr" presetSubtype="4" fill="hold" nodeType="withEffect">
                                  <p:stCondLst>
                                    <p:cond delay="500"/>
                                  </p:stCondLst>
                                  <p:childTnLst>
                                    <p:set>
                                      <p:cBhvr>
                                        <p:cTn id="32" dur="1" fill="hold">
                                          <p:stCondLst>
                                            <p:cond delay="0"/>
                                          </p:stCondLst>
                                        </p:cTn>
                                        <p:tgtEl>
                                          <p:spTgt spid="5122"/>
                                        </p:tgtEl>
                                        <p:attrNameLst>
                                          <p:attrName>style.visibility</p:attrName>
                                        </p:attrNameLst>
                                      </p:cBhvr>
                                      <p:to>
                                        <p:strVal val="visible"/>
                                      </p:to>
                                    </p:set>
                                    <p:anim calcmode="lin" valueType="num">
                                      <p:cBhvr additive="base">
                                        <p:cTn id="33" dur="1000" fill="hold"/>
                                        <p:tgtEl>
                                          <p:spTgt spid="5122"/>
                                        </p:tgtEl>
                                        <p:attrNameLst>
                                          <p:attrName>ppt_x</p:attrName>
                                        </p:attrNameLst>
                                      </p:cBhvr>
                                      <p:tavLst>
                                        <p:tav tm="0">
                                          <p:val>
                                            <p:strVal val="#ppt_x"/>
                                          </p:val>
                                        </p:tav>
                                        <p:tav tm="100000">
                                          <p:val>
                                            <p:strVal val="#ppt_x"/>
                                          </p:val>
                                        </p:tav>
                                      </p:tavLst>
                                    </p:anim>
                                    <p:anim calcmode="lin" valueType="num">
                                      <p:cBhvr additive="base">
                                        <p:cTn id="34" dur="10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altLang="en-US"/>
              <a:t>Voice Operation</a:t>
            </a:r>
          </a:p>
        </p:txBody>
      </p:sp>
      <p:sp>
        <p:nvSpPr>
          <p:cNvPr id="23555" name="Rectangle 3"/>
          <p:cNvSpPr>
            <a:spLocks noGrp="1" noChangeArrowheads="1"/>
          </p:cNvSpPr>
          <p:nvPr>
            <p:ph type="body" idx="1"/>
          </p:nvPr>
        </p:nvSpPr>
        <p:spPr>
          <a:xfrm>
            <a:off x="1143001" y="879475"/>
            <a:ext cx="6741319" cy="3255203"/>
          </a:xfrm>
        </p:spPr>
        <p:txBody>
          <a:bodyPr/>
          <a:lstStyle/>
          <a:p>
            <a:pPr>
              <a:buFont typeface="Wingdings" panose="05000000000000000000" pitchFamily="2" charset="2"/>
              <a:buChar char="Ø"/>
            </a:pPr>
            <a:r>
              <a:rPr lang="en-US" altLang="en-US" b="1" dirty="0"/>
              <a:t>Conditions</a:t>
            </a:r>
            <a:r>
              <a:rPr lang="en-US" altLang="en-US" dirty="0"/>
              <a:t> that require an Amateur Radio station to take </a:t>
            </a:r>
            <a:r>
              <a:rPr lang="en-US" altLang="en-US" b="1" dirty="0"/>
              <a:t>specific steps </a:t>
            </a:r>
            <a:r>
              <a:rPr lang="en-US" altLang="en-US" dirty="0"/>
              <a:t>to </a:t>
            </a:r>
            <a:r>
              <a:rPr lang="en-US" altLang="en-US" b="1" dirty="0"/>
              <a:t>avoid harmful interference </a:t>
            </a:r>
            <a:r>
              <a:rPr lang="en-US" altLang="en-US" dirty="0"/>
              <a:t>to other users or facilities:  </a:t>
            </a:r>
            <a:r>
              <a:rPr lang="en-US" altLang="en-US" sz="750" dirty="0"/>
              <a:t>(G1E04)</a:t>
            </a:r>
          </a:p>
          <a:p>
            <a:pPr>
              <a:buFont typeface="Wingdings" panose="05000000000000000000" pitchFamily="2" charset="2"/>
              <a:buChar char="Ø"/>
            </a:pPr>
            <a:endParaRPr lang="en-US" altLang="en-US" sz="750" dirty="0"/>
          </a:p>
          <a:p>
            <a:pPr lvl="2">
              <a:buClr>
                <a:schemeClr val="tx1"/>
              </a:buClr>
              <a:buFont typeface="Wingdings" panose="05000000000000000000" pitchFamily="2" charset="2"/>
              <a:buChar char="§"/>
            </a:pPr>
            <a:r>
              <a:rPr lang="en-US" altLang="en-US" dirty="0"/>
              <a:t>When operating within one mile of an FCC Monitoring Station.</a:t>
            </a:r>
          </a:p>
          <a:p>
            <a:pPr lvl="2">
              <a:buClr>
                <a:schemeClr val="tx1"/>
              </a:buClr>
              <a:buFont typeface="Wingdings" panose="05000000000000000000" pitchFamily="2" charset="2"/>
              <a:buChar char="§"/>
            </a:pPr>
            <a:endParaRPr lang="en-US" altLang="en-US" sz="750" dirty="0"/>
          </a:p>
          <a:p>
            <a:pPr lvl="2">
              <a:buClr>
                <a:schemeClr val="tx1"/>
              </a:buClr>
              <a:buFont typeface="Wingdings" panose="05000000000000000000" pitchFamily="2" charset="2"/>
              <a:buChar char="§"/>
            </a:pPr>
            <a:r>
              <a:rPr lang="en-US" altLang="en-US" dirty="0"/>
              <a:t>When using a band where the Amateur Service is secondary.</a:t>
            </a:r>
          </a:p>
          <a:p>
            <a:pPr lvl="2">
              <a:buClr>
                <a:schemeClr val="tx1"/>
              </a:buClr>
              <a:buFont typeface="Wingdings" panose="05000000000000000000" pitchFamily="2" charset="2"/>
              <a:buChar char="§"/>
            </a:pPr>
            <a:endParaRPr lang="en-US" altLang="en-US" sz="750" dirty="0"/>
          </a:p>
          <a:p>
            <a:pPr lvl="2">
              <a:buClr>
                <a:schemeClr val="tx1"/>
              </a:buClr>
              <a:buFont typeface="Wingdings" panose="05000000000000000000" pitchFamily="2" charset="2"/>
              <a:buChar char="§"/>
            </a:pPr>
            <a:r>
              <a:rPr lang="en-US" altLang="en-US" dirty="0"/>
              <a:t>When a station is transmitting spread spectrum emissions.</a:t>
            </a:r>
          </a:p>
          <a:p>
            <a:pPr lvl="2">
              <a:buClr>
                <a:schemeClr val="tx1"/>
              </a:buClr>
              <a:buFont typeface="Wingdings" panose="05000000000000000000" pitchFamily="2" charset="2"/>
              <a:buChar char="§"/>
            </a:pPr>
            <a:endParaRPr lang="en-US" altLang="en-US" dirty="0"/>
          </a:p>
          <a:p>
            <a:pPr lvl="2">
              <a:buFontTx/>
              <a:buNone/>
            </a:pPr>
            <a:r>
              <a:rPr lang="en-US" altLang="en-US" dirty="0"/>
              <a:t>			</a:t>
            </a:r>
            <a:r>
              <a:rPr lang="en-US" altLang="en-US" sz="1200" dirty="0"/>
              <a:t>[All of these choices are correct]</a:t>
            </a:r>
          </a:p>
          <a:p>
            <a:pPr lvl="2">
              <a:buFontTx/>
              <a:buNone/>
            </a:pPr>
            <a:endParaRPr lang="en-US" altLang="en-US" sz="1200" dirty="0"/>
          </a:p>
          <a:p>
            <a:pPr>
              <a:buFont typeface="Wingdings" panose="05000000000000000000" pitchFamily="2" charset="2"/>
              <a:buChar char="Ø"/>
            </a:pPr>
            <a:r>
              <a:rPr lang="en-US" altLang="en-US" b="1" dirty="0"/>
              <a:t>Single sideband </a:t>
            </a:r>
            <a:r>
              <a:rPr lang="en-US" altLang="en-US" dirty="0"/>
              <a:t>is the mode of voice communication most commonly used on the high frequency amateur bands. </a:t>
            </a:r>
            <a:r>
              <a:rPr lang="en-US" altLang="en-US" sz="750" dirty="0"/>
              <a:t>(G2A05)</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endParaRPr lang="en-US" altLang="en-US" dirty="0"/>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13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wipe(up)">
                                      <p:cBhvr>
                                        <p:cTn id="7" dur="1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wipe(left)">
                                      <p:cBhvr>
                                        <p:cTn id="12" dur="1000"/>
                                        <p:tgtEl>
                                          <p:spTgt spid="2355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animEffect transition="in" filter="wipe(left)">
                                      <p:cBhvr>
                                        <p:cTn id="17" dur="1000"/>
                                        <p:tgtEl>
                                          <p:spTgt spid="2355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3555">
                                            <p:txEl>
                                              <p:pRg st="6" end="6"/>
                                            </p:txEl>
                                          </p:spTgt>
                                        </p:tgtEl>
                                        <p:attrNameLst>
                                          <p:attrName>style.visibility</p:attrName>
                                        </p:attrNameLst>
                                      </p:cBhvr>
                                      <p:to>
                                        <p:strVal val="visible"/>
                                      </p:to>
                                    </p:set>
                                    <p:animEffect transition="in" filter="wipe(left)">
                                      <p:cBhvr>
                                        <p:cTn id="22" dur="1000"/>
                                        <p:tgtEl>
                                          <p:spTgt spid="2355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528" fill="hold" nodeType="clickEffect">
                                  <p:stCondLst>
                                    <p:cond delay="0"/>
                                  </p:stCondLst>
                                  <p:childTnLst>
                                    <p:set>
                                      <p:cBhvr>
                                        <p:cTn id="26" dur="1" fill="hold">
                                          <p:stCondLst>
                                            <p:cond delay="0"/>
                                          </p:stCondLst>
                                        </p:cTn>
                                        <p:tgtEl>
                                          <p:spTgt spid="23555">
                                            <p:txEl>
                                              <p:pRg st="8" end="8"/>
                                            </p:txEl>
                                          </p:spTgt>
                                        </p:tgtEl>
                                        <p:attrNameLst>
                                          <p:attrName>style.visibility</p:attrName>
                                        </p:attrNameLst>
                                      </p:cBhvr>
                                      <p:to>
                                        <p:strVal val="visible"/>
                                      </p:to>
                                    </p:set>
                                    <p:anim calcmode="lin" valueType="num">
                                      <p:cBhvr>
                                        <p:cTn id="27" dur="1000" fill="hold"/>
                                        <p:tgtEl>
                                          <p:spTgt spid="23555">
                                            <p:txEl>
                                              <p:pRg st="8" end="8"/>
                                            </p:txEl>
                                          </p:spTgt>
                                        </p:tgtEl>
                                        <p:attrNameLst>
                                          <p:attrName>ppt_w</p:attrName>
                                        </p:attrNameLst>
                                      </p:cBhvr>
                                      <p:tavLst>
                                        <p:tav tm="0">
                                          <p:val>
                                            <p:fltVal val="0"/>
                                          </p:val>
                                        </p:tav>
                                        <p:tav tm="100000">
                                          <p:val>
                                            <p:strVal val="#ppt_w"/>
                                          </p:val>
                                        </p:tav>
                                      </p:tavLst>
                                    </p:anim>
                                    <p:anim calcmode="lin" valueType="num">
                                      <p:cBhvr>
                                        <p:cTn id="28" dur="1000" fill="hold"/>
                                        <p:tgtEl>
                                          <p:spTgt spid="23555">
                                            <p:txEl>
                                              <p:pRg st="8" end="8"/>
                                            </p:txEl>
                                          </p:spTgt>
                                        </p:tgtEl>
                                        <p:attrNameLst>
                                          <p:attrName>ppt_h</p:attrName>
                                        </p:attrNameLst>
                                      </p:cBhvr>
                                      <p:tavLst>
                                        <p:tav tm="0">
                                          <p:val>
                                            <p:fltVal val="0"/>
                                          </p:val>
                                        </p:tav>
                                        <p:tav tm="100000">
                                          <p:val>
                                            <p:strVal val="#ppt_h"/>
                                          </p:val>
                                        </p:tav>
                                      </p:tavLst>
                                    </p:anim>
                                    <p:animEffect transition="in" filter="fade">
                                      <p:cBhvr>
                                        <p:cTn id="29" dur="1000"/>
                                        <p:tgtEl>
                                          <p:spTgt spid="23555">
                                            <p:txEl>
                                              <p:pRg st="8" end="8"/>
                                            </p:txEl>
                                          </p:spTgt>
                                        </p:tgtEl>
                                      </p:cBhvr>
                                    </p:animEffect>
                                    <p:anim calcmode="lin" valueType="num">
                                      <p:cBhvr>
                                        <p:cTn id="30" dur="1000" fill="hold"/>
                                        <p:tgtEl>
                                          <p:spTgt spid="23555">
                                            <p:txEl>
                                              <p:pRg st="8" end="8"/>
                                            </p:txEl>
                                          </p:spTgt>
                                        </p:tgtEl>
                                        <p:attrNameLst>
                                          <p:attrName>ppt_x</p:attrName>
                                        </p:attrNameLst>
                                      </p:cBhvr>
                                      <p:tavLst>
                                        <p:tav tm="0">
                                          <p:val>
                                            <p:fltVal val="0.5"/>
                                          </p:val>
                                        </p:tav>
                                        <p:tav tm="100000">
                                          <p:val>
                                            <p:strVal val="#ppt_x"/>
                                          </p:val>
                                        </p:tav>
                                      </p:tavLst>
                                    </p:anim>
                                    <p:anim calcmode="lin" valueType="num">
                                      <p:cBhvr>
                                        <p:cTn id="31" dur="1000" fill="hold"/>
                                        <p:tgtEl>
                                          <p:spTgt spid="23555">
                                            <p:txEl>
                                              <p:pRg st="8" end="8"/>
                                            </p:txEl>
                                          </p:spTgt>
                                        </p:tgtEl>
                                        <p:attrNameLst>
                                          <p:attrName>ppt_y</p:attrName>
                                        </p:attrNameLst>
                                      </p:cBhvr>
                                      <p:tavLst>
                                        <p:tav tm="0">
                                          <p:val>
                                            <p:fltVal val="0.5"/>
                                          </p:val>
                                        </p:tav>
                                        <p:tav tm="100000">
                                          <p:val>
                                            <p:strVal val="#ppt_y"/>
                                          </p:val>
                                        </p:tav>
                                      </p:tavLst>
                                    </p:anim>
                                  </p:childTnLst>
                                </p:cTn>
                              </p:par>
                              <p:par>
                                <p:cTn id="32" presetID="8" presetClass="emph" presetSubtype="0" fill="hold" nodeType="withEffect">
                                  <p:stCondLst>
                                    <p:cond delay="0"/>
                                  </p:stCondLst>
                                  <p:childTnLst>
                                    <p:animRot by="21600000">
                                      <p:cBhvr>
                                        <p:cTn id="33" dur="1000" fill="hold"/>
                                        <p:tgtEl>
                                          <p:spTgt spid="23555">
                                            <p:txEl>
                                              <p:pRg st="8" end="8"/>
                                            </p:txEl>
                                          </p:spTgt>
                                        </p:tgtEl>
                                        <p:attrNameLst>
                                          <p:attrName>r</p:attrName>
                                        </p:attrNameLst>
                                      </p:cBhvr>
                                    </p:animRot>
                                  </p:childTnLst>
                                </p:cTn>
                              </p:par>
                              <p:par>
                                <p:cTn id="34" presetID="3" presetClass="emph" presetSubtype="2" fill="hold" nodeType="withEffect">
                                  <p:stCondLst>
                                    <p:cond delay="0"/>
                                  </p:stCondLst>
                                  <p:childTnLst>
                                    <p:animClr clrSpc="rgb" dir="cw">
                                      <p:cBhvr override="childStyle">
                                        <p:cTn id="35" dur="1000" fill="hold"/>
                                        <p:tgtEl>
                                          <p:spTgt spid="23555">
                                            <p:txEl>
                                              <p:pRg st="8" end="8"/>
                                            </p:txEl>
                                          </p:spTgt>
                                        </p:tgtEl>
                                        <p:attrNameLst>
                                          <p:attrName>style.color</p:attrName>
                                        </p:attrNameLst>
                                      </p:cBhvr>
                                      <p:to>
                                        <a:schemeClr val="accent1"/>
                                      </p:to>
                                    </p:animClr>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23555">
                                            <p:txEl>
                                              <p:pRg st="10" end="10"/>
                                            </p:txEl>
                                          </p:spTgt>
                                        </p:tgtEl>
                                        <p:attrNameLst>
                                          <p:attrName>style.visibility</p:attrName>
                                        </p:attrNameLst>
                                      </p:cBhvr>
                                      <p:to>
                                        <p:strVal val="visible"/>
                                      </p:to>
                                    </p:set>
                                    <p:animEffect transition="in" filter="wipe(down)">
                                      <p:cBhvr>
                                        <p:cTn id="40" dur="1000"/>
                                        <p:tgtEl>
                                          <p:spTgt spid="2355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1331119" y="794891"/>
            <a:ext cx="6481763" cy="1320403"/>
          </a:xfrm>
        </p:spPr>
        <p:txBody>
          <a:bodyPr/>
          <a:lstStyle/>
          <a:p>
            <a:pPr>
              <a:lnSpc>
                <a:spcPct val="90000"/>
              </a:lnSpc>
              <a:buFont typeface="Wingdings" panose="05000000000000000000" pitchFamily="2" charset="2"/>
              <a:buChar char="Ø"/>
            </a:pPr>
            <a:r>
              <a:rPr lang="en-US" altLang="en-US" dirty="0"/>
              <a:t>Because only one sideband is transmitted, </a:t>
            </a:r>
            <a:r>
              <a:rPr lang="en-US" altLang="en-US" b="1" dirty="0"/>
              <a:t>less bandwidth used and higher power efficiency</a:t>
            </a:r>
            <a:r>
              <a:rPr lang="en-US" altLang="en-US" dirty="0"/>
              <a:t> is an advantage when using single sideband as compared to other analog voice modes on the HF amateur bands. </a:t>
            </a:r>
            <a:r>
              <a:rPr lang="en-US" altLang="en-US" sz="750" dirty="0"/>
              <a:t>(G2A06)</a:t>
            </a:r>
            <a:r>
              <a:rPr lang="en-US" altLang="en-US" dirty="0"/>
              <a:t> </a:t>
            </a:r>
            <a:endParaRPr lang="en-US" altLang="en-US" sz="600" dirty="0"/>
          </a:p>
        </p:txBody>
      </p:sp>
      <p:sp>
        <p:nvSpPr>
          <p:cNvPr id="13315" name="Rectangle 3"/>
          <p:cNvSpPr>
            <a:spLocks noGrp="1" noChangeArrowheads="1"/>
          </p:cNvSpPr>
          <p:nvPr>
            <p:ph type="title"/>
          </p:nvPr>
        </p:nvSpPr>
        <p:spPr>
          <a:noFill/>
        </p:spPr>
        <p:txBody>
          <a:bodyPr/>
          <a:lstStyle/>
          <a:p>
            <a:pPr algn="ctr"/>
            <a:r>
              <a:rPr lang="en-US" altLang="en-US"/>
              <a:t>Voice Operation</a:t>
            </a:r>
          </a:p>
        </p:txBody>
      </p:sp>
      <p:pic>
        <p:nvPicPr>
          <p:cNvPr id="32774" name="Picture 6" descr="Carrier&amp;SideBan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524" y="1712270"/>
            <a:ext cx="2736056" cy="2016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7" descr="Page 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3" y="1713461"/>
            <a:ext cx="3312319" cy="201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Text Box 8"/>
          <p:cNvSpPr txBox="1">
            <a:spLocks noChangeArrowheads="1"/>
          </p:cNvSpPr>
          <p:nvPr/>
        </p:nvSpPr>
        <p:spPr bwMode="auto">
          <a:xfrm>
            <a:off x="4649890" y="3684255"/>
            <a:ext cx="978694"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50000"/>
              </a:spcBef>
            </a:pPr>
            <a:r>
              <a:rPr lang="en-US" altLang="en-US" sz="900" b="1" dirty="0">
                <a:solidFill>
                  <a:srgbClr val="FF0000"/>
                </a:solidFill>
                <a:latin typeface="Rockwell" panose="02060603020205020403" pitchFamily="18" charset="0"/>
              </a:rPr>
              <a:t>Frequency </a:t>
            </a:r>
            <a:r>
              <a:rPr lang="en-US" altLang="en-US" sz="900" b="1" dirty="0">
                <a:solidFill>
                  <a:srgbClr val="FF0000"/>
                </a:solidFill>
                <a:latin typeface="Rockwell" panose="02060603020205020403" pitchFamily="18" charset="0"/>
                <a:sym typeface="Wingdings" panose="05000000000000000000" pitchFamily="2" charset="2"/>
              </a:rPr>
              <a:t></a:t>
            </a:r>
            <a:r>
              <a:rPr lang="en-US" altLang="en-US" sz="1350" dirty="0">
                <a:sym typeface="Wingdings" panose="05000000000000000000" pitchFamily="2" charset="2"/>
              </a:rPr>
              <a:t> </a:t>
            </a:r>
            <a:endParaRPr lang="en-US" altLang="en-US" sz="1350" dirty="0"/>
          </a:p>
        </p:txBody>
      </p:sp>
      <p:sp>
        <p:nvSpPr>
          <p:cNvPr id="32777" name="Text Box 9"/>
          <p:cNvSpPr txBox="1">
            <a:spLocks noChangeArrowheads="1"/>
          </p:cNvSpPr>
          <p:nvPr/>
        </p:nvSpPr>
        <p:spPr bwMode="auto">
          <a:xfrm>
            <a:off x="3506261" y="3684255"/>
            <a:ext cx="1151334"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50000"/>
              </a:spcBef>
            </a:pPr>
            <a:r>
              <a:rPr lang="en-US" altLang="en-US" sz="900" b="1" dirty="0">
                <a:solidFill>
                  <a:srgbClr val="FF0000"/>
                </a:solidFill>
                <a:latin typeface="Rockwell" panose="02060603020205020403" pitchFamily="18" charset="0"/>
              </a:rPr>
              <a:t>Frequency </a:t>
            </a:r>
            <a:r>
              <a:rPr lang="en-US" altLang="en-US" sz="900" b="1" dirty="0">
                <a:solidFill>
                  <a:srgbClr val="FF0000"/>
                </a:solidFill>
                <a:latin typeface="Rockwell" panose="02060603020205020403" pitchFamily="18" charset="0"/>
                <a:sym typeface="Wingdings" panose="05000000000000000000" pitchFamily="2" charset="2"/>
              </a:rPr>
              <a:t>in kHz</a:t>
            </a:r>
            <a:r>
              <a:rPr lang="en-US" altLang="en-US" sz="1350" dirty="0">
                <a:sym typeface="Wingdings" panose="05000000000000000000" pitchFamily="2" charset="2"/>
              </a:rPr>
              <a:t> </a:t>
            </a:r>
            <a:endParaRPr lang="en-US" altLang="en-US" sz="1350" dirty="0"/>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14</a:t>
            </a:fld>
            <a:endParaRPr lang="en-US" altLang="en-US"/>
          </a:p>
        </p:txBody>
      </p:sp>
      <p:sp>
        <p:nvSpPr>
          <p:cNvPr id="5" name="TextBox 4"/>
          <p:cNvSpPr txBox="1"/>
          <p:nvPr/>
        </p:nvSpPr>
        <p:spPr>
          <a:xfrm>
            <a:off x="2613345" y="4071327"/>
            <a:ext cx="3917310" cy="507831"/>
          </a:xfrm>
          <a:prstGeom prst="rect">
            <a:avLst/>
          </a:prstGeom>
          <a:noFill/>
        </p:spPr>
        <p:txBody>
          <a:bodyPr wrap="square" rtlCol="0">
            <a:spAutoFit/>
          </a:bodyPr>
          <a:lstStyle/>
          <a:p>
            <a:r>
              <a:rPr lang="en-US" sz="1350" b="1" dirty="0">
                <a:solidFill>
                  <a:srgbClr val="008CD1"/>
                </a:solidFill>
                <a:latin typeface="Arial" panose="020B0604020202020204" pitchFamily="34" charset="0"/>
                <a:ea typeface="Times New Roman" panose="02020603050405020304" pitchFamily="18" charset="0"/>
              </a:rPr>
              <a:t>SSB </a:t>
            </a:r>
            <a:r>
              <a:rPr lang="en-US" sz="1350" b="1" spc="-11" dirty="0">
                <a:solidFill>
                  <a:srgbClr val="008CD1"/>
                </a:solidFill>
                <a:latin typeface="Arial" panose="020B0604020202020204" pitchFamily="34" charset="0"/>
                <a:ea typeface="Times New Roman" panose="02020603050405020304" pitchFamily="18" charset="0"/>
              </a:rPr>
              <a:t>signals </a:t>
            </a:r>
            <a:r>
              <a:rPr lang="en-US" sz="1350" b="1" dirty="0">
                <a:solidFill>
                  <a:srgbClr val="008CD1"/>
                </a:solidFill>
                <a:latin typeface="Arial" panose="020B0604020202020204" pitchFamily="34" charset="0"/>
                <a:ea typeface="Times New Roman" panose="02020603050405020304" pitchFamily="18" charset="0"/>
              </a:rPr>
              <a:t>are </a:t>
            </a:r>
            <a:r>
              <a:rPr lang="en-US" sz="1350" b="1" spc="-11" dirty="0">
                <a:solidFill>
                  <a:srgbClr val="008CD1"/>
                </a:solidFill>
                <a:latin typeface="Arial" panose="020B0604020202020204" pitchFamily="34" charset="0"/>
                <a:ea typeface="Times New Roman" panose="02020603050405020304" pitchFamily="18" charset="0"/>
              </a:rPr>
              <a:t>Amplitude Modulated (AM) with </a:t>
            </a:r>
            <a:r>
              <a:rPr lang="en-US" sz="1350" b="1" dirty="0">
                <a:solidFill>
                  <a:srgbClr val="008CD1"/>
                </a:solidFill>
                <a:latin typeface="Arial" panose="020B0604020202020204" pitchFamily="34" charset="0"/>
                <a:ea typeface="Times New Roman" panose="02020603050405020304" pitchFamily="18" charset="0"/>
              </a:rPr>
              <a:t>the </a:t>
            </a:r>
            <a:r>
              <a:rPr lang="en-US" sz="1350" b="1" spc="-11" dirty="0">
                <a:solidFill>
                  <a:srgbClr val="008CD1"/>
                </a:solidFill>
                <a:latin typeface="Arial" panose="020B0604020202020204" pitchFamily="34" charset="0"/>
                <a:ea typeface="Times New Roman" panose="02020603050405020304" pitchFamily="18" charset="0"/>
              </a:rPr>
              <a:t>carrier </a:t>
            </a:r>
            <a:r>
              <a:rPr lang="en-US" sz="1350" b="1" dirty="0">
                <a:solidFill>
                  <a:srgbClr val="008CD1"/>
                </a:solidFill>
                <a:latin typeface="Arial" panose="020B0604020202020204" pitchFamily="34" charset="0"/>
                <a:ea typeface="Times New Roman" panose="02020603050405020304" pitchFamily="18" charset="0"/>
              </a:rPr>
              <a:t>and one </a:t>
            </a:r>
            <a:r>
              <a:rPr lang="en-US" sz="1350" b="1" spc="-11" dirty="0">
                <a:solidFill>
                  <a:srgbClr val="008CD1"/>
                </a:solidFill>
                <a:latin typeface="Arial" panose="020B0604020202020204" pitchFamily="34" charset="0"/>
                <a:ea typeface="Times New Roman" panose="02020603050405020304" pitchFamily="18" charset="0"/>
              </a:rPr>
              <a:t>sideband</a:t>
            </a:r>
            <a:r>
              <a:rPr lang="en-US" sz="1350" b="1" spc="-139" dirty="0">
                <a:solidFill>
                  <a:srgbClr val="008CD1"/>
                </a:solidFill>
                <a:latin typeface="Arial" panose="020B0604020202020204" pitchFamily="34" charset="0"/>
                <a:ea typeface="Times New Roman" panose="02020603050405020304" pitchFamily="18" charset="0"/>
              </a:rPr>
              <a:t> </a:t>
            </a:r>
            <a:r>
              <a:rPr lang="en-US" sz="1350" b="1" spc="-11" dirty="0">
                <a:solidFill>
                  <a:srgbClr val="008CD1"/>
                </a:solidFill>
                <a:latin typeface="Arial" panose="020B0604020202020204" pitchFamily="34" charset="0"/>
                <a:ea typeface="Times New Roman" panose="02020603050405020304" pitchFamily="18" charset="0"/>
              </a:rPr>
              <a:t>suppressed.</a:t>
            </a:r>
            <a:endParaRPr lang="en-US" sz="135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wipe(up)">
                                      <p:cBhvr>
                                        <p:cTn id="7" dur="1000"/>
                                        <p:tgtEl>
                                          <p:spTgt spid="327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2774"/>
                                        </p:tgtEl>
                                        <p:attrNameLst>
                                          <p:attrName>style.visibility</p:attrName>
                                        </p:attrNameLst>
                                      </p:cBhvr>
                                      <p:to>
                                        <p:strVal val="visible"/>
                                      </p:to>
                                    </p:set>
                                    <p:animEffect transition="in" filter="wipe(left)">
                                      <p:cBhvr>
                                        <p:cTn id="12" dur="1000"/>
                                        <p:tgtEl>
                                          <p:spTgt spid="32774"/>
                                        </p:tgtEl>
                                      </p:cBhvr>
                                    </p:animEffect>
                                  </p:childTnLst>
                                </p:cTn>
                              </p:par>
                              <p:par>
                                <p:cTn id="13" presetID="22" presetClass="entr" presetSubtype="2" fill="hold" nodeType="withEffect">
                                  <p:stCondLst>
                                    <p:cond delay="0"/>
                                  </p:stCondLst>
                                  <p:childTnLst>
                                    <p:set>
                                      <p:cBhvr>
                                        <p:cTn id="14" dur="1" fill="hold">
                                          <p:stCondLst>
                                            <p:cond delay="0"/>
                                          </p:stCondLst>
                                        </p:cTn>
                                        <p:tgtEl>
                                          <p:spTgt spid="32775"/>
                                        </p:tgtEl>
                                        <p:attrNameLst>
                                          <p:attrName>style.visibility</p:attrName>
                                        </p:attrNameLst>
                                      </p:cBhvr>
                                      <p:to>
                                        <p:strVal val="visible"/>
                                      </p:to>
                                    </p:set>
                                    <p:animEffect transition="in" filter="wipe(right)">
                                      <p:cBhvr>
                                        <p:cTn id="15" dur="1000"/>
                                        <p:tgtEl>
                                          <p:spTgt spid="32775"/>
                                        </p:tgtEl>
                                      </p:cBhvr>
                                    </p:animEffect>
                                  </p:childTnLst>
                                </p:cTn>
                              </p:par>
                            </p:childTnLst>
                          </p:cTn>
                        </p:par>
                        <p:par>
                          <p:cTn id="16" fill="hold" nodeType="with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2777"/>
                                        </p:tgtEl>
                                        <p:attrNameLst>
                                          <p:attrName>style.visibility</p:attrName>
                                        </p:attrNameLst>
                                      </p:cBhvr>
                                      <p:to>
                                        <p:strVal val="visible"/>
                                      </p:to>
                                    </p:set>
                                    <p:animEffect transition="in" filter="wipe(left)">
                                      <p:cBhvr>
                                        <p:cTn id="19" dur="500"/>
                                        <p:tgtEl>
                                          <p:spTgt spid="3277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2776"/>
                                        </p:tgtEl>
                                        <p:attrNameLst>
                                          <p:attrName>style.visibility</p:attrName>
                                        </p:attrNameLst>
                                      </p:cBhvr>
                                      <p:to>
                                        <p:strVal val="visible"/>
                                      </p:to>
                                    </p:set>
                                    <p:animEffect transition="in" filter="wipe(right)">
                                      <p:cBhvr>
                                        <p:cTn id="22" dur="500"/>
                                        <p:tgtEl>
                                          <p:spTgt spid="3277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ppt_x"/>
                                          </p:val>
                                        </p:tav>
                                        <p:tav tm="100000">
                                          <p:val>
                                            <p:strVal val="#ppt_x"/>
                                          </p:val>
                                        </p:tav>
                                      </p:tavLst>
                                    </p:anim>
                                    <p:anim calcmode="lin" valueType="num">
                                      <p:cBhvr additive="base">
                                        <p:cTn id="2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p:bldP spid="32777"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1375174" y="896839"/>
            <a:ext cx="6193631" cy="3721894"/>
          </a:xfrm>
        </p:spPr>
        <p:txBody>
          <a:bodyPr>
            <a:normAutofit fontScale="92500" lnSpcReduction="10000"/>
          </a:bodyPr>
          <a:lstStyle/>
          <a:p>
            <a:pPr>
              <a:lnSpc>
                <a:spcPct val="90000"/>
              </a:lnSpc>
              <a:buFont typeface="Wingdings" panose="05000000000000000000" pitchFamily="2" charset="2"/>
              <a:buChar char="Ø"/>
            </a:pPr>
            <a:r>
              <a:rPr lang="en-US" altLang="en-US" dirty="0"/>
              <a:t>When using single sideband (SSB) voice mode, </a:t>
            </a:r>
            <a:r>
              <a:rPr lang="en-US" altLang="en-US" b="1" dirty="0"/>
              <a:t>only one sideband is transmitted; the other sideband and carrier are suppressed. </a:t>
            </a:r>
            <a:r>
              <a:rPr lang="en-US" altLang="en-US" sz="750" dirty="0"/>
              <a:t>(G2A07)</a:t>
            </a:r>
            <a:r>
              <a:rPr lang="en-US" altLang="en-US" dirty="0"/>
              <a:t> </a:t>
            </a: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r>
              <a:rPr lang="en-US" altLang="en-US" dirty="0"/>
              <a:t>Accordingly, </a:t>
            </a:r>
            <a:r>
              <a:rPr lang="en-US" altLang="en-US" b="1" dirty="0"/>
              <a:t>upper sideband </a:t>
            </a:r>
            <a:r>
              <a:rPr lang="en-US" altLang="en-US" dirty="0"/>
              <a:t>is most commonly used for voice communications on the 17 and 12 meter bands </a:t>
            </a:r>
            <a:r>
              <a:rPr lang="en-US" altLang="en-US" sz="750" dirty="0"/>
              <a:t>(G2A04)</a:t>
            </a:r>
            <a:r>
              <a:rPr lang="en-US" altLang="en-US" dirty="0"/>
              <a:t> </a:t>
            </a:r>
          </a:p>
          <a:p>
            <a:pPr>
              <a:lnSpc>
                <a:spcPct val="90000"/>
              </a:lnSpc>
              <a:buFont typeface="Wingdings" panose="05000000000000000000" pitchFamily="2" charset="2"/>
              <a:buChar char="Ø"/>
            </a:pPr>
            <a:endParaRPr lang="en-US" altLang="en-US" sz="600" b="1" dirty="0"/>
          </a:p>
          <a:p>
            <a:pPr>
              <a:lnSpc>
                <a:spcPct val="90000"/>
              </a:lnSpc>
              <a:buFont typeface="Wingdings" panose="05000000000000000000" pitchFamily="2" charset="2"/>
              <a:buChar char="Ø"/>
            </a:pPr>
            <a:r>
              <a:rPr lang="en-US" altLang="en-US" b="1" dirty="0"/>
              <a:t>Upper sideband </a:t>
            </a:r>
            <a:r>
              <a:rPr lang="en-US" altLang="en-US" dirty="0"/>
              <a:t>is the sideband most commonly used for voice communications on frequencies of 14 MHz or higher. </a:t>
            </a:r>
            <a:r>
              <a:rPr lang="en-US" altLang="en-US" sz="750" dirty="0"/>
              <a:t>(G2A01)</a:t>
            </a:r>
            <a:r>
              <a:rPr lang="en-US" altLang="en-US" dirty="0"/>
              <a:t> </a:t>
            </a:r>
          </a:p>
          <a:p>
            <a:pPr lvl="3">
              <a:lnSpc>
                <a:spcPct val="90000"/>
              </a:lnSpc>
              <a:buFontTx/>
              <a:buNone/>
            </a:pPr>
            <a:r>
              <a:rPr lang="en-US" altLang="en-US" dirty="0">
                <a:solidFill>
                  <a:srgbClr val="FF0000"/>
                </a:solidFill>
              </a:rPr>
              <a:t>		</a:t>
            </a:r>
          </a:p>
          <a:p>
            <a:pPr lvl="3">
              <a:lnSpc>
                <a:spcPct val="90000"/>
              </a:lnSpc>
              <a:buFontTx/>
              <a:buNone/>
            </a:pPr>
            <a:r>
              <a:rPr lang="en-US" altLang="en-US" dirty="0">
                <a:solidFill>
                  <a:srgbClr val="FF0000"/>
                </a:solidFill>
              </a:rPr>
              <a:t>		Make sure you use the correct sideband</a:t>
            </a:r>
          </a:p>
          <a:p>
            <a:pPr>
              <a:lnSpc>
                <a:spcPct val="90000"/>
              </a:lnSpc>
              <a:buFont typeface="Wingdings" panose="05000000000000000000" pitchFamily="2" charset="2"/>
              <a:buChar char="Ø"/>
            </a:pPr>
            <a:endParaRPr lang="en-US" altLang="en-US" sz="1200" dirty="0">
              <a:solidFill>
                <a:srgbClr val="FF0000"/>
              </a:solidFill>
            </a:endParaRP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p:txBody>
      </p:sp>
      <p:sp>
        <p:nvSpPr>
          <p:cNvPr id="14339" name="Rectangle 3"/>
          <p:cNvSpPr>
            <a:spLocks noGrp="1" noChangeArrowheads="1"/>
          </p:cNvSpPr>
          <p:nvPr>
            <p:ph type="title"/>
          </p:nvPr>
        </p:nvSpPr>
        <p:spPr>
          <a:noFill/>
        </p:spPr>
        <p:txBody>
          <a:bodyPr/>
          <a:lstStyle/>
          <a:p>
            <a:pPr algn="ctr"/>
            <a:r>
              <a:rPr lang="en-US" altLang="en-US"/>
              <a:t>Voice Operation</a:t>
            </a:r>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6899" y="1552355"/>
            <a:ext cx="2166744" cy="131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7076" y="1552353"/>
            <a:ext cx="2179315" cy="131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8812" y="1552354"/>
            <a:ext cx="2320235" cy="131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EDF8AE30-2256-42A5-9EA1-BC561001A0A0}" type="slidenum">
              <a:rPr lang="en-US" altLang="en-US" smtClean="0"/>
              <a:pPr/>
              <a:t>15</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 calcmode="lin" valueType="num">
                                      <p:cBhvr additive="base">
                                        <p:cTn id="7" dur="1000" fill="hold"/>
                                        <p:tgtEl>
                                          <p:spTgt spid="3174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174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1748"/>
                                        </p:tgtEl>
                                        <p:attrNameLst>
                                          <p:attrName>style.visibility</p:attrName>
                                        </p:attrNameLst>
                                      </p:cBhvr>
                                      <p:to>
                                        <p:strVal val="visible"/>
                                      </p:to>
                                    </p:set>
                                    <p:anim calcmode="lin" valueType="num">
                                      <p:cBhvr>
                                        <p:cTn id="13" dur="1000" fill="hold"/>
                                        <p:tgtEl>
                                          <p:spTgt spid="31748"/>
                                        </p:tgtEl>
                                        <p:attrNameLst>
                                          <p:attrName>ppt_w</p:attrName>
                                        </p:attrNameLst>
                                      </p:cBhvr>
                                      <p:tavLst>
                                        <p:tav tm="0">
                                          <p:val>
                                            <p:fltVal val="0"/>
                                          </p:val>
                                        </p:tav>
                                        <p:tav tm="100000">
                                          <p:val>
                                            <p:strVal val="#ppt_w"/>
                                          </p:val>
                                        </p:tav>
                                      </p:tavLst>
                                    </p:anim>
                                    <p:anim calcmode="lin" valueType="num">
                                      <p:cBhvr>
                                        <p:cTn id="14" dur="1000" fill="hold"/>
                                        <p:tgtEl>
                                          <p:spTgt spid="31748"/>
                                        </p:tgtEl>
                                        <p:attrNameLst>
                                          <p:attrName>ppt_h</p:attrName>
                                        </p:attrNameLst>
                                      </p:cBhvr>
                                      <p:tavLst>
                                        <p:tav tm="0">
                                          <p:val>
                                            <p:fltVal val="0"/>
                                          </p:val>
                                        </p:tav>
                                        <p:tav tm="100000">
                                          <p:val>
                                            <p:strVal val="#ppt_h"/>
                                          </p:val>
                                        </p:tav>
                                      </p:tavLst>
                                    </p:anim>
                                    <p:animEffect transition="in" filter="fade">
                                      <p:cBhvr>
                                        <p:cTn id="15" dur="1000"/>
                                        <p:tgtEl>
                                          <p:spTgt spid="3174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1750"/>
                                        </p:tgtEl>
                                        <p:attrNameLst>
                                          <p:attrName>style.visibility</p:attrName>
                                        </p:attrNameLst>
                                      </p:cBhvr>
                                      <p:to>
                                        <p:strVal val="visible"/>
                                      </p:to>
                                    </p:set>
                                    <p:anim calcmode="lin" valueType="num">
                                      <p:cBhvr>
                                        <p:cTn id="19" dur="1000" fill="hold"/>
                                        <p:tgtEl>
                                          <p:spTgt spid="31750"/>
                                        </p:tgtEl>
                                        <p:attrNameLst>
                                          <p:attrName>ppt_w</p:attrName>
                                        </p:attrNameLst>
                                      </p:cBhvr>
                                      <p:tavLst>
                                        <p:tav tm="0">
                                          <p:val>
                                            <p:fltVal val="0"/>
                                          </p:val>
                                        </p:tav>
                                        <p:tav tm="100000">
                                          <p:val>
                                            <p:strVal val="#ppt_w"/>
                                          </p:val>
                                        </p:tav>
                                      </p:tavLst>
                                    </p:anim>
                                    <p:anim calcmode="lin" valueType="num">
                                      <p:cBhvr>
                                        <p:cTn id="20" dur="1000" fill="hold"/>
                                        <p:tgtEl>
                                          <p:spTgt spid="31750"/>
                                        </p:tgtEl>
                                        <p:attrNameLst>
                                          <p:attrName>ppt_h</p:attrName>
                                        </p:attrNameLst>
                                      </p:cBhvr>
                                      <p:tavLst>
                                        <p:tav tm="0">
                                          <p:val>
                                            <p:fltVal val="0"/>
                                          </p:val>
                                        </p:tav>
                                        <p:tav tm="100000">
                                          <p:val>
                                            <p:strVal val="#ppt_h"/>
                                          </p:val>
                                        </p:tav>
                                      </p:tavLst>
                                    </p:anim>
                                    <p:animEffect transition="in" filter="fade">
                                      <p:cBhvr>
                                        <p:cTn id="21" dur="1000"/>
                                        <p:tgtEl>
                                          <p:spTgt spid="31750"/>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31749"/>
                                        </p:tgtEl>
                                        <p:attrNameLst>
                                          <p:attrName>style.visibility</p:attrName>
                                        </p:attrNameLst>
                                      </p:cBhvr>
                                      <p:to>
                                        <p:strVal val="visible"/>
                                      </p:to>
                                    </p:set>
                                    <p:anim calcmode="lin" valueType="num">
                                      <p:cBhvr>
                                        <p:cTn id="25" dur="1000" fill="hold"/>
                                        <p:tgtEl>
                                          <p:spTgt spid="31749"/>
                                        </p:tgtEl>
                                        <p:attrNameLst>
                                          <p:attrName>ppt_w</p:attrName>
                                        </p:attrNameLst>
                                      </p:cBhvr>
                                      <p:tavLst>
                                        <p:tav tm="0">
                                          <p:val>
                                            <p:fltVal val="0"/>
                                          </p:val>
                                        </p:tav>
                                        <p:tav tm="100000">
                                          <p:val>
                                            <p:strVal val="#ppt_w"/>
                                          </p:val>
                                        </p:tav>
                                      </p:tavLst>
                                    </p:anim>
                                    <p:anim calcmode="lin" valueType="num">
                                      <p:cBhvr>
                                        <p:cTn id="26" dur="1000" fill="hold"/>
                                        <p:tgtEl>
                                          <p:spTgt spid="31749"/>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31746">
                                            <p:txEl>
                                              <p:pRg st="6" end="6"/>
                                            </p:txEl>
                                          </p:spTgt>
                                        </p:tgtEl>
                                        <p:attrNameLst>
                                          <p:attrName>style.visibility</p:attrName>
                                        </p:attrNameLst>
                                      </p:cBhvr>
                                      <p:to>
                                        <p:strVal val="visible"/>
                                      </p:to>
                                    </p:set>
                                    <p:animEffect transition="in" filter="wipe(left)">
                                      <p:cBhvr>
                                        <p:cTn id="31" dur="1000"/>
                                        <p:tgtEl>
                                          <p:spTgt spid="31746">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31746">
                                            <p:txEl>
                                              <p:pRg st="8" end="8"/>
                                            </p:txEl>
                                          </p:spTgt>
                                        </p:tgtEl>
                                        <p:attrNameLst>
                                          <p:attrName>style.visibility</p:attrName>
                                        </p:attrNameLst>
                                      </p:cBhvr>
                                      <p:to>
                                        <p:strVal val="visible"/>
                                      </p:to>
                                    </p:set>
                                    <p:animEffect transition="in" filter="wipe(left)">
                                      <p:cBhvr>
                                        <p:cTn id="36" dur="1000"/>
                                        <p:tgtEl>
                                          <p:spTgt spid="31746">
                                            <p:txEl>
                                              <p:pRg st="8" end="8"/>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nodeType="clickEffect">
                                  <p:stCondLst>
                                    <p:cond delay="0"/>
                                  </p:stCondLst>
                                  <p:childTnLst>
                                    <p:set>
                                      <p:cBhvr>
                                        <p:cTn id="40" dur="1" fill="hold">
                                          <p:stCondLst>
                                            <p:cond delay="0"/>
                                          </p:stCondLst>
                                        </p:cTn>
                                        <p:tgtEl>
                                          <p:spTgt spid="31746">
                                            <p:txEl>
                                              <p:pRg st="10" end="10"/>
                                            </p:txEl>
                                          </p:spTgt>
                                        </p:tgtEl>
                                        <p:attrNameLst>
                                          <p:attrName>style.visibility</p:attrName>
                                        </p:attrNameLst>
                                      </p:cBhvr>
                                      <p:to>
                                        <p:strVal val="visible"/>
                                      </p:to>
                                    </p:set>
                                    <p:animEffect transition="in" filter="wipe(down)">
                                      <p:cBhvr>
                                        <p:cTn id="41" dur="1000"/>
                                        <p:tgtEl>
                                          <p:spTgt spid="3174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978461" y="2571750"/>
            <a:ext cx="6726135" cy="1840736"/>
          </a:xfrm>
        </p:spPr>
        <p:txBody>
          <a:bodyPr>
            <a:normAutofit fontScale="92500" lnSpcReduction="10000"/>
          </a:bodyPr>
          <a:lstStyle/>
          <a:p>
            <a:pPr>
              <a:lnSpc>
                <a:spcPct val="90000"/>
              </a:lnSpc>
              <a:buFont typeface="Wingdings" panose="05000000000000000000" pitchFamily="2" charset="2"/>
              <a:buChar char="Ø"/>
            </a:pPr>
            <a:r>
              <a:rPr lang="en-US" altLang="en-US" b="1" dirty="0"/>
              <a:t>Lower sideband</a:t>
            </a:r>
            <a:r>
              <a:rPr lang="en-US" altLang="en-US" dirty="0"/>
              <a:t> is the mode most commonly used for voice communications on the 160-meter, 75-meter, and 40-meter bands. </a:t>
            </a:r>
            <a:r>
              <a:rPr lang="en-US" altLang="en-US" sz="750" dirty="0"/>
              <a:t>(G2A02)</a:t>
            </a:r>
            <a:r>
              <a:rPr lang="en-US" altLang="en-US" dirty="0"/>
              <a:t> </a:t>
            </a: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r>
              <a:rPr lang="en-US" altLang="en-US" dirty="0"/>
              <a:t>The reason most amateur stations use lower sideband on the 160-meter, 75-meter and 40-meter bands is that </a:t>
            </a:r>
            <a:r>
              <a:rPr lang="en-US" altLang="en-US" b="1" dirty="0"/>
              <a:t>current amateur practice is to use lower sideband on these frequency bands</a:t>
            </a:r>
            <a:r>
              <a:rPr lang="en-US" altLang="en-US" dirty="0"/>
              <a:t>. </a:t>
            </a:r>
            <a:r>
              <a:rPr lang="en-US" altLang="en-US" sz="750" dirty="0"/>
              <a:t>(G2A09)</a:t>
            </a:r>
            <a:r>
              <a:rPr lang="en-US" altLang="en-US" dirty="0"/>
              <a:t> </a:t>
            </a: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endParaRPr lang="en-US" altLang="en-US" dirty="0"/>
          </a:p>
        </p:txBody>
      </p:sp>
      <p:sp>
        <p:nvSpPr>
          <p:cNvPr id="15363" name="Rectangle 3"/>
          <p:cNvSpPr>
            <a:spLocks noGrp="1" noChangeArrowheads="1"/>
          </p:cNvSpPr>
          <p:nvPr>
            <p:ph type="title"/>
          </p:nvPr>
        </p:nvSpPr>
        <p:spPr>
          <a:noFill/>
        </p:spPr>
        <p:txBody>
          <a:bodyPr/>
          <a:lstStyle/>
          <a:p>
            <a:pPr algn="ctr"/>
            <a:r>
              <a:rPr lang="en-US" altLang="en-US"/>
              <a:t>Voice Operation</a:t>
            </a:r>
          </a:p>
        </p:txBody>
      </p:sp>
      <p:sp>
        <p:nvSpPr>
          <p:cNvPr id="3" name="TextBox 2"/>
          <p:cNvSpPr txBox="1"/>
          <p:nvPr/>
        </p:nvSpPr>
        <p:spPr>
          <a:xfrm>
            <a:off x="999684" y="865121"/>
            <a:ext cx="4393031" cy="715581"/>
          </a:xfrm>
          <a:prstGeom prst="rect">
            <a:avLst/>
          </a:prstGeom>
          <a:noFill/>
        </p:spPr>
        <p:txBody>
          <a:bodyPr wrap="square" rtlCol="0">
            <a:spAutoFit/>
          </a:bodyPr>
          <a:lstStyle/>
          <a:p>
            <a:pPr marL="257175" indent="-257175" eaLnBrk="0" hangingPunct="0">
              <a:lnSpc>
                <a:spcPct val="90000"/>
              </a:lnSpc>
              <a:spcBef>
                <a:spcPct val="20000"/>
              </a:spcBef>
              <a:buClr>
                <a:srgbClr val="FF1515"/>
              </a:buClr>
              <a:buFont typeface="Wingdings" panose="05000000000000000000" pitchFamily="2" charset="2"/>
              <a:buChar char="Ø"/>
            </a:pPr>
            <a:r>
              <a:rPr lang="en-US" altLang="en-US" sz="1500" b="1" kern="0" dirty="0">
                <a:solidFill>
                  <a:srgbClr val="000066"/>
                </a:solidFill>
                <a:latin typeface="Rockwell"/>
              </a:rPr>
              <a:t>Upper sideband is most commonly used for SSB voice communications in the VHF and UHF bands. </a:t>
            </a:r>
            <a:r>
              <a:rPr lang="en-US" altLang="en-US" sz="750" kern="0" dirty="0">
                <a:solidFill>
                  <a:srgbClr val="000066"/>
                </a:solidFill>
                <a:latin typeface="Rockwell"/>
              </a:rPr>
              <a:t>(G2A03)</a:t>
            </a:r>
            <a:r>
              <a:rPr lang="en-US" altLang="en-US" sz="1500" kern="0" dirty="0">
                <a:solidFill>
                  <a:srgbClr val="000066"/>
                </a:solidFill>
                <a:latin typeface="Rockwell"/>
              </a:rPr>
              <a:t> </a:t>
            </a:r>
          </a:p>
        </p:txBody>
      </p:sp>
      <p:sp>
        <p:nvSpPr>
          <p:cNvPr id="5" name="TextBox 4"/>
          <p:cNvSpPr txBox="1"/>
          <p:nvPr/>
        </p:nvSpPr>
        <p:spPr>
          <a:xfrm>
            <a:off x="3644064" y="1580702"/>
            <a:ext cx="2131478" cy="646331"/>
          </a:xfrm>
          <a:prstGeom prst="rect">
            <a:avLst/>
          </a:prstGeom>
          <a:noFill/>
        </p:spPr>
        <p:txBody>
          <a:bodyPr wrap="square" rtlCol="0">
            <a:spAutoFit/>
          </a:bodyPr>
          <a:lstStyle/>
          <a:p>
            <a:pPr algn="r"/>
            <a:r>
              <a:rPr lang="en-US" sz="900" dirty="0">
                <a:solidFill>
                  <a:schemeClr val="tx1">
                    <a:lumMod val="60000"/>
                    <a:lumOff val="40000"/>
                  </a:schemeClr>
                </a:solidFill>
              </a:rPr>
              <a:t>Modern HF transceivers automatically select the correct sideband, a feature that lets General Class operators really enjoy field day</a:t>
            </a:r>
            <a:r>
              <a:rPr lang="en-US" sz="900" dirty="0"/>
              <a:t>.</a:t>
            </a:r>
            <a:endParaRPr lang="en-US" sz="1350" dirty="0"/>
          </a:p>
        </p:txBody>
      </p:sp>
      <p:pic>
        <p:nvPicPr>
          <p:cNvPr id="2" name="Picture 2" descr="Image result for ham radio field da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8686" y="943916"/>
            <a:ext cx="2238899" cy="160583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EDF8AE30-2256-42A5-9EA1-BC561001A0A0}" type="slidenum">
              <a:rPr lang="en-US" altLang="en-US" smtClean="0"/>
              <a:pPr/>
              <a:t>16</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par>
                                <p:cTn id="8" presetID="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fill="hold"/>
                                        <p:tgtEl>
                                          <p:spTgt spid="2"/>
                                        </p:tgtEl>
                                        <p:attrNameLst>
                                          <p:attrName>ppt_x</p:attrName>
                                        </p:attrNameLst>
                                      </p:cBhvr>
                                      <p:tavLst>
                                        <p:tav tm="0">
                                          <p:val>
                                            <p:strVal val="1+#ppt_w/2"/>
                                          </p:val>
                                        </p:tav>
                                        <p:tav tm="100000">
                                          <p:val>
                                            <p:strVal val="#ppt_x"/>
                                          </p:val>
                                        </p:tav>
                                      </p:tavLst>
                                    </p:anim>
                                    <p:anim calcmode="lin" valueType="num">
                                      <p:cBhvr additive="base">
                                        <p:cTn id="17" dur="1000" fill="hold"/>
                                        <p:tgtEl>
                                          <p:spTgt spid="2"/>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1000" fill="hold"/>
                                        <p:tgtEl>
                                          <p:spTgt spid="5"/>
                                        </p:tgtEl>
                                        <p:attrNameLst>
                                          <p:attrName>ppt_x</p:attrName>
                                        </p:attrNameLst>
                                      </p:cBhvr>
                                      <p:tavLst>
                                        <p:tav tm="0">
                                          <p:val>
                                            <p:strVal val="0-#ppt_w/2"/>
                                          </p:val>
                                        </p:tav>
                                        <p:tav tm="100000">
                                          <p:val>
                                            <p:strVal val="#ppt_x"/>
                                          </p:val>
                                        </p:tav>
                                      </p:tavLst>
                                    </p:anim>
                                    <p:anim calcmode="lin" valueType="num">
                                      <p:cBhvr additive="base">
                                        <p:cTn id="21"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0722">
                                            <p:txEl>
                                              <p:pRg st="0" end="0"/>
                                            </p:txEl>
                                          </p:spTgt>
                                        </p:tgtEl>
                                        <p:attrNameLst>
                                          <p:attrName>style.visibility</p:attrName>
                                        </p:attrNameLst>
                                      </p:cBhvr>
                                      <p:to>
                                        <p:strVal val="visible"/>
                                      </p:to>
                                    </p:set>
                                    <p:animEffect transition="in" filter="wipe(left)">
                                      <p:cBhvr>
                                        <p:cTn id="26" dur="1000"/>
                                        <p:tgtEl>
                                          <p:spTgt spid="30722">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30722">
                                            <p:txEl>
                                              <p:pRg st="3" end="3"/>
                                            </p:txEl>
                                          </p:spTgt>
                                        </p:tgtEl>
                                        <p:attrNameLst>
                                          <p:attrName>style.visibility</p:attrName>
                                        </p:attrNameLst>
                                      </p:cBhvr>
                                      <p:to>
                                        <p:strVal val="visible"/>
                                      </p:to>
                                    </p:set>
                                    <p:animEffect transition="in" filter="wipe(down)">
                                      <p:cBhvr>
                                        <p:cTn id="31" dur="1000"/>
                                        <p:tgtEl>
                                          <p:spTgt spid="307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altLang="en-US"/>
              <a:t>Voice Operation</a:t>
            </a:r>
          </a:p>
        </p:txBody>
      </p:sp>
      <p:sp>
        <p:nvSpPr>
          <p:cNvPr id="23555" name="Rectangle 3"/>
          <p:cNvSpPr>
            <a:spLocks noGrp="1" noChangeArrowheads="1"/>
          </p:cNvSpPr>
          <p:nvPr>
            <p:ph type="body" idx="1"/>
          </p:nvPr>
        </p:nvSpPr>
        <p:spPr>
          <a:xfrm>
            <a:off x="1062036" y="542355"/>
            <a:ext cx="6741319" cy="3974000"/>
          </a:xfrm>
        </p:spPr>
        <p:txBody>
          <a:bodyPr/>
          <a:lstStyle/>
          <a:p>
            <a:pPr lvl="2">
              <a:buFontTx/>
              <a:buNone/>
            </a:pPr>
            <a:endParaRPr lang="en-US" altLang="en-US" sz="1200" dirty="0"/>
          </a:p>
          <a:p>
            <a:pPr lvl="2">
              <a:buFontTx/>
              <a:buNone/>
            </a:pPr>
            <a:endParaRPr lang="en-US" altLang="en-US" sz="1200" dirty="0"/>
          </a:p>
          <a:p>
            <a:pPr>
              <a:buFont typeface="Wingdings" panose="05000000000000000000" pitchFamily="2" charset="2"/>
              <a:buChar char="Ø"/>
            </a:pPr>
            <a:endParaRPr lang="en-US" altLang="en-US" b="1" dirty="0"/>
          </a:p>
          <a:p>
            <a:pPr>
              <a:buFont typeface="Wingdings" panose="05000000000000000000" pitchFamily="2" charset="2"/>
              <a:buChar char="Ø"/>
            </a:pPr>
            <a:endParaRPr lang="en-US" altLang="en-US" b="1" dirty="0"/>
          </a:p>
          <a:p>
            <a:pPr marL="0" indent="0">
              <a:buNone/>
            </a:pPr>
            <a:endParaRPr lang="en-US" altLang="en-US" sz="788" b="1" dirty="0"/>
          </a:p>
          <a:p>
            <a:pPr>
              <a:buFont typeface="Wingdings" panose="05000000000000000000" pitchFamily="2" charset="2"/>
              <a:buChar char="Ø"/>
            </a:pPr>
            <a:endParaRPr lang="en-US" altLang="en-US" b="1" dirty="0"/>
          </a:p>
          <a:p>
            <a:pPr>
              <a:buFont typeface="Wingdings" panose="05000000000000000000" pitchFamily="2" charset="2"/>
              <a:buChar char="Ø"/>
            </a:pPr>
            <a:r>
              <a:rPr lang="en-US" altLang="en-US" b="1" dirty="0"/>
              <a:t>Alpha, Bravo, Charlie, and Delta </a:t>
            </a:r>
            <a:r>
              <a:rPr lang="en-US" altLang="en-US" dirty="0"/>
              <a:t>are examples of the NATO Phonetic Alphabet. </a:t>
            </a:r>
            <a:r>
              <a:rPr lang="en-US" altLang="en-US" sz="750" dirty="0"/>
              <a:t>(G2D07)</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endParaRPr lang="en-US" altLang="en-US" dirty="0"/>
          </a:p>
        </p:txBody>
      </p:sp>
      <p:pic>
        <p:nvPicPr>
          <p:cNvPr id="5" name="Picture 602"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0857" y="1040188"/>
            <a:ext cx="654367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25783" y="749347"/>
            <a:ext cx="4209543" cy="300082"/>
          </a:xfrm>
          <a:prstGeom prst="rect">
            <a:avLst/>
          </a:prstGeom>
          <a:noFill/>
        </p:spPr>
        <p:txBody>
          <a:bodyPr wrap="square" rtlCol="0">
            <a:spAutoFit/>
          </a:bodyPr>
          <a:lstStyle/>
          <a:p>
            <a:r>
              <a:rPr lang="en-US" sz="1350" b="1" dirty="0">
                <a:solidFill>
                  <a:srgbClr val="C00000"/>
                </a:solidFill>
                <a:latin typeface="Times New Roman" panose="02020603050405020304" pitchFamily="18" charset="0"/>
                <a:cs typeface="Times New Roman" panose="02020603050405020304" pitchFamily="18" charset="0"/>
              </a:rPr>
              <a:t>Recap of which sideband is used on which bands.</a:t>
            </a:r>
          </a:p>
        </p:txBody>
      </p:sp>
      <p:sp>
        <p:nvSpPr>
          <p:cNvPr id="3" name="Slide Number Placeholder 2"/>
          <p:cNvSpPr>
            <a:spLocks noGrp="1"/>
          </p:cNvSpPr>
          <p:nvPr>
            <p:ph type="sldNum" sz="quarter" idx="12"/>
          </p:nvPr>
        </p:nvSpPr>
        <p:spPr/>
        <p:txBody>
          <a:bodyPr/>
          <a:lstStyle/>
          <a:p>
            <a:fld id="{EDF8AE30-2256-42A5-9EA1-BC561001A0A0}" type="slidenum">
              <a:rPr lang="en-US" altLang="en-US" smtClean="0"/>
              <a:pPr/>
              <a:t>17</a:t>
            </a:fld>
            <a:endParaRPr lang="en-US" altLang="en-US"/>
          </a:p>
        </p:txBody>
      </p:sp>
      <p:sp>
        <p:nvSpPr>
          <p:cNvPr id="7" name="TextBox 6"/>
          <p:cNvSpPr txBox="1"/>
          <p:nvPr/>
        </p:nvSpPr>
        <p:spPr>
          <a:xfrm>
            <a:off x="2564307" y="2012601"/>
            <a:ext cx="4015387" cy="300082"/>
          </a:xfrm>
          <a:prstGeom prst="rect">
            <a:avLst/>
          </a:prstGeom>
          <a:noFill/>
        </p:spPr>
        <p:txBody>
          <a:bodyPr wrap="square" rtlCol="0">
            <a:spAutoFit/>
          </a:bodyPr>
          <a:lstStyle/>
          <a:p>
            <a:r>
              <a:rPr lang="en-US" sz="1350" b="1" dirty="0">
                <a:solidFill>
                  <a:srgbClr val="008CD1"/>
                </a:solidFill>
                <a:latin typeface="Arial" panose="020B0604020202020204" pitchFamily="34" charset="0"/>
                <a:ea typeface="Times New Roman" panose="02020603050405020304" pitchFamily="18" charset="0"/>
              </a:rPr>
              <a:t>Sideband Usage on Amateur Radio Bands</a:t>
            </a:r>
            <a:endParaRPr lang="en-US" sz="1350" dirty="0"/>
          </a:p>
        </p:txBody>
      </p:sp>
      <p:pic>
        <p:nvPicPr>
          <p:cNvPr id="9" name="Picture 8" descr="Image result for Phonetic Alphabet"/>
          <p:cNvPicPr/>
          <p:nvPr/>
        </p:nvPicPr>
        <p:blipFill>
          <a:blip r:embed="rId3">
            <a:extLst>
              <a:ext uri="{28A0092B-C50C-407E-A947-70E740481C1C}">
                <a14:useLocalDpi xmlns:a14="http://schemas.microsoft.com/office/drawing/2010/main" val="0"/>
              </a:ext>
            </a:extLst>
          </a:blip>
          <a:srcRect/>
          <a:stretch>
            <a:fillRect/>
          </a:stretch>
        </p:blipFill>
        <p:spPr bwMode="auto">
          <a:xfrm>
            <a:off x="2564307" y="2724601"/>
            <a:ext cx="4969646" cy="1876544"/>
          </a:xfrm>
          <a:prstGeom prst="rect">
            <a:avLst/>
          </a:prstGeom>
          <a:noFill/>
          <a:ln>
            <a:noFill/>
          </a:ln>
        </p:spPr>
      </p:pic>
    </p:spTree>
    <p:extLst>
      <p:ext uri="{BB962C8B-B14F-4D97-AF65-F5344CB8AC3E}">
        <p14:creationId xmlns:p14="http://schemas.microsoft.com/office/powerpoint/2010/main" val="2737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Effect transition="in" filter="fade">
                                      <p:cBhvr>
                                        <p:cTn id="14" dur="2000"/>
                                        <p:tgtEl>
                                          <p:spTgt spid="5"/>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3555">
                                            <p:txEl>
                                              <p:pRg st="6" end="6"/>
                                            </p:txEl>
                                          </p:spTgt>
                                        </p:tgtEl>
                                        <p:attrNameLst>
                                          <p:attrName>style.visibility</p:attrName>
                                        </p:attrNameLst>
                                      </p:cBhvr>
                                      <p:to>
                                        <p:strVal val="visible"/>
                                      </p:to>
                                    </p:set>
                                    <p:anim calcmode="lin" valueType="num">
                                      <p:cBhvr additive="base">
                                        <p:cTn id="23" dur="1000" fill="hold"/>
                                        <p:tgtEl>
                                          <p:spTgt spid="23555">
                                            <p:txEl>
                                              <p:pRg st="6" end="6"/>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2355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142999" y="209842"/>
            <a:ext cx="6858000" cy="748898"/>
          </a:xfrm>
        </p:spPr>
        <p:txBody>
          <a:bodyPr vert="horz" wrap="square" lIns="0" tIns="0" rIns="0" bIns="0" numCol="1" rtlCol="0" anchor="ctr" anchorCtr="0" compatLnSpc="1">
            <a:prstTxWarp prst="textNoShape">
              <a:avLst/>
            </a:prstTxWarp>
            <a:normAutofit/>
          </a:bodyPr>
          <a:lstStyle/>
          <a:p>
            <a:pPr marL="1028700" indent="-1028700" algn="ctr">
              <a:lnSpc>
                <a:spcPct val="95000"/>
              </a:lnSpc>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ltLang="en-US" sz="2400" b="1" dirty="0"/>
              <a:t>Element 3 General  Class Question Pool</a:t>
            </a:r>
            <a:endParaRPr lang="en-GB" altLang="en-US" sz="2400" b="1" dirty="0">
              <a:solidFill>
                <a:srgbClr val="FF3300"/>
              </a:solidFill>
            </a:endParaRPr>
          </a:p>
        </p:txBody>
      </p:sp>
      <p:sp>
        <p:nvSpPr>
          <p:cNvPr id="16387" name="Text Box 3"/>
          <p:cNvSpPr txBox="1">
            <a:spLocks noChangeArrowheads="1"/>
          </p:cNvSpPr>
          <p:nvPr/>
        </p:nvSpPr>
        <p:spPr bwMode="auto">
          <a:xfrm>
            <a:off x="2584542" y="1525529"/>
            <a:ext cx="38742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buClr>
                <a:srgbClr val="000000"/>
              </a:buClr>
              <a:buSzPct val="87000"/>
              <a:buFont typeface="StarSymbol" charset="0"/>
              <a:buNone/>
            </a:pPr>
            <a:r>
              <a:rPr lang="en-US" altLang="en-US" sz="2400" b="1" dirty="0">
                <a:solidFill>
                  <a:srgbClr val="FF0000"/>
                </a:solidFill>
                <a:latin typeface="Rockwell" panose="02060603020205020403" pitchFamily="18" charset="0"/>
                <a:cs typeface="Tahoma" panose="020B0604030504040204" pitchFamily="34" charset="0"/>
              </a:rPr>
              <a:t>Voice Operation</a:t>
            </a:r>
          </a:p>
        </p:txBody>
      </p:sp>
      <p:pic>
        <p:nvPicPr>
          <p:cNvPr id="16389"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713" y="2830984"/>
            <a:ext cx="2248805" cy="230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7620000" y="2892496"/>
            <a:ext cx="1504319" cy="2254191"/>
          </a:xfrm>
          <a:prstGeom prst="rect">
            <a:avLst/>
          </a:prstGeom>
        </p:spPr>
      </p:pic>
      <p:sp>
        <p:nvSpPr>
          <p:cNvPr id="3" name="Slide Number Placeholder 2"/>
          <p:cNvSpPr>
            <a:spLocks noGrp="1"/>
          </p:cNvSpPr>
          <p:nvPr>
            <p:ph type="sldNum" sz="quarter" idx="12"/>
          </p:nvPr>
        </p:nvSpPr>
        <p:spPr/>
        <p:txBody>
          <a:bodyPr/>
          <a:lstStyle/>
          <a:p>
            <a:fld id="{839912F6-13D3-4EB1-90B1-84A7688E1C56}" type="slidenum">
              <a:rPr lang="en-US" altLang="en-US" smtClean="0"/>
              <a:pPr/>
              <a:t>18</a:t>
            </a:fld>
            <a:endParaRPr lang="en-US" altLang="en-US"/>
          </a:p>
        </p:txBody>
      </p:sp>
      <p:sp>
        <p:nvSpPr>
          <p:cNvPr id="6" name="TextBox 5">
            <a:extLst>
              <a:ext uri="{FF2B5EF4-FFF2-40B4-BE49-F238E27FC236}">
                <a16:creationId xmlns:a16="http://schemas.microsoft.com/office/drawing/2014/main" id="{DD99B8F3-4365-5ED9-7AA5-E2E5E4C78477}"/>
              </a:ext>
            </a:extLst>
          </p:cNvPr>
          <p:cNvSpPr txBox="1"/>
          <p:nvPr/>
        </p:nvSpPr>
        <p:spPr>
          <a:xfrm>
            <a:off x="3339547" y="2667015"/>
            <a:ext cx="2633869" cy="923330"/>
          </a:xfrm>
          <a:prstGeom prst="rect">
            <a:avLst/>
          </a:prstGeom>
          <a:noFill/>
        </p:spPr>
        <p:txBody>
          <a:bodyPr wrap="square">
            <a:spAutoFit/>
          </a:bodyPr>
          <a:lstStyle/>
          <a:p>
            <a:pPr algn="ctr"/>
            <a:r>
              <a:rPr lang="en-US" sz="1800" dirty="0"/>
              <a:t>Question Pool valid</a:t>
            </a:r>
          </a:p>
          <a:p>
            <a:pPr algn="ctr"/>
            <a:r>
              <a:rPr lang="en-US" sz="1800" dirty="0"/>
              <a:t>July 1</a:t>
            </a:r>
            <a:r>
              <a:rPr lang="en-US" sz="1800" baseline="30000" dirty="0"/>
              <a:t>st</a:t>
            </a:r>
            <a:r>
              <a:rPr lang="en-US" sz="1800" dirty="0"/>
              <a:t>, 2023 Through June 30</a:t>
            </a:r>
            <a:r>
              <a:rPr lang="en-US" sz="1800" baseline="30000" dirty="0"/>
              <a:t>th</a:t>
            </a:r>
            <a:r>
              <a:rPr lang="en-US" sz="1800" dirty="0"/>
              <a:t> 2027</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idx="4294967295"/>
          </p:nvPr>
        </p:nvSpPr>
        <p:spPr>
          <a:xfrm>
            <a:off x="813110" y="364924"/>
            <a:ext cx="7517779" cy="1398491"/>
          </a:xfrm>
        </p:spPr>
        <p:txBody>
          <a:bodyPr anchor="t">
            <a:normAutofit/>
          </a:bodyPr>
          <a:lstStyle/>
          <a:p>
            <a:pPr>
              <a:lnSpc>
                <a:spcPts val="2250"/>
              </a:lnSpc>
            </a:pPr>
            <a:r>
              <a:rPr lang="en-US" altLang="en-US" sz="2400" dirty="0">
                <a:latin typeface="Rockwell" panose="02060603020205020403" pitchFamily="18" charset="0"/>
              </a:rPr>
              <a:t>G2B06   What is a practical way to avoid harmful interference on an apparently clear frequency before calling CQ on CW or phone? </a:t>
            </a:r>
          </a:p>
        </p:txBody>
      </p:sp>
      <p:sp>
        <p:nvSpPr>
          <p:cNvPr id="2814981" name="Rectangle 5"/>
          <p:cNvSpPr>
            <a:spLocks noGrp="1" noChangeArrowheads="1"/>
          </p:cNvSpPr>
          <p:nvPr>
            <p:ph type="body" idx="4294967295"/>
          </p:nvPr>
        </p:nvSpPr>
        <p:spPr>
          <a:xfrm>
            <a:off x="1250198" y="1576631"/>
            <a:ext cx="6452041" cy="3249087"/>
          </a:xfrm>
        </p:spPr>
        <p:txBody>
          <a:bodyPr>
            <a:noAutofit/>
          </a:bodyPr>
          <a:lstStyle/>
          <a:p>
            <a:pPr marL="285750" indent="-285750">
              <a:lnSpc>
                <a:spcPct val="100000"/>
              </a:lnSpc>
              <a:buFontTx/>
              <a:buAutoNum type="alphaUcPeriod"/>
            </a:pPr>
            <a:r>
              <a:rPr lang="en-US" altLang="en-US" dirty="0">
                <a:latin typeface="Rockwell" panose="02060603020205020403" pitchFamily="18" charset="0"/>
              </a:rPr>
              <a:t>Send “QRL?” on CW, followed by your call sign; or, if using phone, ask if the frequency is in use, followed by your call sign.</a:t>
            </a:r>
          </a:p>
          <a:p>
            <a:pPr marL="285750" indent="-285750">
              <a:lnSpc>
                <a:spcPct val="100000"/>
              </a:lnSpc>
              <a:buFontTx/>
              <a:buAutoNum type="alphaUcPeriod"/>
            </a:pPr>
            <a:r>
              <a:rPr lang="en-US" altLang="en-US" dirty="0">
                <a:latin typeface="Rockwell" panose="02060603020205020403" pitchFamily="18" charset="0"/>
              </a:rPr>
              <a:t>Listen for 2 minutes before calling CQ.</a:t>
            </a:r>
          </a:p>
          <a:p>
            <a:pPr marL="285750" indent="-285750">
              <a:lnSpc>
                <a:spcPct val="100000"/>
              </a:lnSpc>
              <a:buFontTx/>
              <a:buAutoNum type="alphaUcPeriod"/>
            </a:pPr>
            <a:r>
              <a:rPr lang="en-US" altLang="en-US" dirty="0">
                <a:latin typeface="Rockwell" panose="02060603020205020403" pitchFamily="18" charset="0"/>
              </a:rPr>
              <a:t>Send the letter “V” in Morse code several times and listen for a response.</a:t>
            </a:r>
          </a:p>
          <a:p>
            <a:pPr marL="285750" indent="-285750">
              <a:lnSpc>
                <a:spcPct val="100000"/>
              </a:lnSpc>
              <a:buFontTx/>
              <a:buAutoNum type="alphaUcPeriod"/>
            </a:pPr>
            <a:r>
              <a:rPr lang="en-US" altLang="en-US" dirty="0">
                <a:latin typeface="Rockwell" panose="02060603020205020403" pitchFamily="18" charset="0"/>
              </a:rPr>
              <a:t>Send “QSY” on CW or if using phone announce “the frequency is in use,” then send your call and listen for a response.</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19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2814981">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14981">
                                            <p:txEl>
                                              <p:pRg st="0" end="0"/>
                                            </p:txEl>
                                          </p:spTgt>
                                        </p:tgtEl>
                                        <p:attrNameLst>
                                          <p:attrName>style.fontStyle</p:attrName>
                                        </p:attrNameLst>
                                      </p:cBhvr>
                                      <p:to>
                                        <p:strVal val="normal"/>
                                      </p:to>
                                    </p:set>
                                    <p:set>
                                      <p:cBhvr override="childStyle">
                                        <p:cTn id="9" dur="indefinite"/>
                                        <p:tgtEl>
                                          <p:spTgt spid="2814981">
                                            <p:txEl>
                                              <p:pRg st="0" end="0"/>
                                            </p:txEl>
                                          </p:spTgt>
                                        </p:tgtEl>
                                        <p:attrNameLst>
                                          <p:attrName>style.fontWeight</p:attrName>
                                        </p:attrNameLst>
                                      </p:cBhvr>
                                      <p:to>
                                        <p:strVal val="bold"/>
                                      </p:to>
                                    </p:set>
                                    <p:set>
                                      <p:cBhvr override="childStyle">
                                        <p:cTn id="10" dur="indefinite"/>
                                        <p:tgtEl>
                                          <p:spTgt spid="2814981">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1498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General</a:t>
            </a:r>
            <a:br>
              <a:rPr lang="en-US" sz="3600" dirty="0"/>
            </a:br>
            <a:r>
              <a:rPr lang="en-US" sz="3600" dirty="0"/>
              <a:t>Licensing Course</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2072756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idx="4294967295"/>
          </p:nvPr>
        </p:nvSpPr>
        <p:spPr>
          <a:xfrm>
            <a:off x="742950" y="123826"/>
            <a:ext cx="8138160" cy="1304924"/>
          </a:xfrm>
        </p:spPr>
        <p:txBody>
          <a:bodyPr anchor="t">
            <a:normAutofit/>
          </a:bodyPr>
          <a:lstStyle/>
          <a:p>
            <a:pPr>
              <a:lnSpc>
                <a:spcPts val="2250"/>
              </a:lnSpc>
            </a:pPr>
            <a:r>
              <a:rPr lang="en-US" altLang="en-US" sz="2400" dirty="0">
                <a:latin typeface="Rockwell" panose="02060603020205020403" pitchFamily="18" charset="0"/>
              </a:rPr>
              <a:t>G2B07   Which of the following complies with good amateur practice when choosing a frequency on which to initiate a call?</a:t>
            </a:r>
          </a:p>
        </p:txBody>
      </p:sp>
      <p:sp>
        <p:nvSpPr>
          <p:cNvPr id="2816005" name="Rectangle 5"/>
          <p:cNvSpPr>
            <a:spLocks noGrp="1" noChangeArrowheads="1"/>
          </p:cNvSpPr>
          <p:nvPr>
            <p:ph type="body" idx="4294967295"/>
          </p:nvPr>
        </p:nvSpPr>
        <p:spPr>
          <a:xfrm>
            <a:off x="1497284" y="1213113"/>
            <a:ext cx="6149431" cy="3721894"/>
          </a:xfrm>
        </p:spPr>
        <p:txBody>
          <a:bodyPr>
            <a:normAutofit/>
          </a:bodyPr>
          <a:lstStyle/>
          <a:p>
            <a:pPr marL="285750" indent="-285750">
              <a:buFont typeface="Wingdings" panose="05000000000000000000" pitchFamily="2" charset="2"/>
              <a:buAutoNum type="alphaUcPeriod"/>
            </a:pPr>
            <a:r>
              <a:rPr lang="en-US" altLang="en-US" dirty="0">
                <a:latin typeface="Rockwell" panose="02060603020205020403" pitchFamily="18" charset="0"/>
              </a:rPr>
              <a:t>Check to see if the channel is assigned to another station.</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Identify your station by transmitting your call sign at least 3 times.</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Follow your voluntary band plan for the operating mode you intend to use.</a:t>
            </a:r>
          </a:p>
          <a:p>
            <a:pPr marL="285750" indent="-285750">
              <a:buFont typeface="Wingdings" panose="05000000000000000000" pitchFamily="2" charset="2"/>
              <a:buAutoNum type="alphaUcPeriod"/>
            </a:pPr>
            <a:endParaRPr lang="en-US" altLang="en-US" dirty="0">
              <a:latin typeface="Rockwell" panose="02060603020205020403" pitchFamily="18" charset="0"/>
            </a:endParaRPr>
          </a:p>
          <a:p>
            <a:pPr marL="285750" indent="-285750">
              <a:buFont typeface="Wingdings" panose="05000000000000000000" pitchFamily="2" charset="2"/>
              <a:buAutoNum type="alphaUcPeriod"/>
            </a:pPr>
            <a:r>
              <a:rPr lang="en-US" altLang="en-US" dirty="0">
                <a:latin typeface="Rockwell" panose="02060603020205020403" pitchFamily="18" charset="0"/>
              </a:rPr>
              <a:t>All of these choices are correct.</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16005">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16005">
                                            <p:txEl>
                                              <p:pRg st="4" end="4"/>
                                            </p:txEl>
                                          </p:spTgt>
                                        </p:tgtEl>
                                        <p:attrNameLst>
                                          <p:attrName>style.fontStyle</p:attrName>
                                        </p:attrNameLst>
                                      </p:cBhvr>
                                      <p:to>
                                        <p:strVal val="normal"/>
                                      </p:to>
                                    </p:set>
                                    <p:set>
                                      <p:cBhvr override="childStyle">
                                        <p:cTn id="9" dur="indefinite"/>
                                        <p:tgtEl>
                                          <p:spTgt spid="2816005">
                                            <p:txEl>
                                              <p:pRg st="4" end="4"/>
                                            </p:txEl>
                                          </p:spTgt>
                                        </p:tgtEl>
                                        <p:attrNameLst>
                                          <p:attrName>style.fontWeight</p:attrName>
                                        </p:attrNameLst>
                                      </p:cBhvr>
                                      <p:to>
                                        <p:strVal val="bold"/>
                                      </p:to>
                                    </p:set>
                                    <p:set>
                                      <p:cBhvr override="childStyle">
                                        <p:cTn id="10" dur="indefinite"/>
                                        <p:tgtEl>
                                          <p:spTgt spid="2816005">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1600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idx="4294967295"/>
          </p:nvPr>
        </p:nvSpPr>
        <p:spPr>
          <a:xfrm>
            <a:off x="961238" y="224686"/>
            <a:ext cx="7221523" cy="651272"/>
          </a:xfrm>
        </p:spPr>
        <p:txBody>
          <a:bodyPr anchor="t">
            <a:normAutofit fontScale="90000"/>
          </a:bodyPr>
          <a:lstStyle/>
          <a:p>
            <a:pPr>
              <a:lnSpc>
                <a:spcPts val="2550"/>
              </a:lnSpc>
            </a:pPr>
            <a:r>
              <a:rPr lang="en-US" altLang="en-US" sz="3000" dirty="0">
                <a:latin typeface="Rockwell" panose="02060603020205020403" pitchFamily="18" charset="0"/>
              </a:rPr>
              <a:t>G2B01</a:t>
            </a:r>
            <a:r>
              <a:rPr lang="en-US" altLang="en-US" dirty="0">
                <a:latin typeface="Rockwell" panose="02060603020205020403" pitchFamily="18" charset="0"/>
              </a:rPr>
              <a:t>	</a:t>
            </a:r>
            <a:r>
              <a:rPr lang="en-US" altLang="en-US" sz="2400" dirty="0">
                <a:latin typeface="Rockwell" panose="02060603020205020403" pitchFamily="18" charset="0"/>
              </a:rPr>
              <a:t>Which of the following is true 					concerning access to frequencies?</a:t>
            </a:r>
            <a:r>
              <a:rPr lang="en-US" altLang="en-US" dirty="0">
                <a:latin typeface="Rockwell" panose="02060603020205020403" pitchFamily="18" charset="0"/>
              </a:rPr>
              <a:t> </a:t>
            </a:r>
          </a:p>
        </p:txBody>
      </p:sp>
      <p:sp>
        <p:nvSpPr>
          <p:cNvPr id="2809861" name="Rectangle 5"/>
          <p:cNvSpPr>
            <a:spLocks noGrp="1" noChangeArrowheads="1"/>
          </p:cNvSpPr>
          <p:nvPr>
            <p:ph type="body" idx="4294967295"/>
          </p:nvPr>
        </p:nvSpPr>
        <p:spPr>
          <a:xfrm>
            <a:off x="1461195" y="1421606"/>
            <a:ext cx="6221610" cy="3721894"/>
          </a:xfrm>
        </p:spPr>
        <p:txBody>
          <a:bodyPr>
            <a:normAutofit/>
          </a:bodyPr>
          <a:lstStyle/>
          <a:p>
            <a:pPr marL="285750" indent="-285750">
              <a:buFontTx/>
              <a:buAutoNum type="alphaUcPeriod"/>
            </a:pPr>
            <a:r>
              <a:rPr lang="en-US" altLang="en-US" dirty="0">
                <a:latin typeface="Rockwell" panose="02060603020205020403" pitchFamily="18" charset="0"/>
              </a:rPr>
              <a:t>Nets always have priority.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QSO’s in process always have priority.</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Except during emergencies, no amateur station has priority access to any frequency.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Contest operations must always yield to non-contest use of frequencies.</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4" end="4"/>
                                            </p:txEl>
                                          </p:spTgt>
                                        </p:tgtEl>
                                        <p:attrNameLst>
                                          <p:attrName>style.fontStyle</p:attrName>
                                        </p:attrNameLst>
                                      </p:cBhvr>
                                      <p:to>
                                        <p:strVal val="normal"/>
                                      </p:to>
                                    </p:set>
                                    <p:set>
                                      <p:cBhvr override="childStyle">
                                        <p:cTn id="9" dur="indefinite"/>
                                        <p:tgtEl>
                                          <p:spTgt spid="2809861">
                                            <p:txEl>
                                              <p:pRg st="4" end="4"/>
                                            </p:txEl>
                                          </p:spTgt>
                                        </p:tgtEl>
                                        <p:attrNameLst>
                                          <p:attrName>style.fontWeight</p:attrName>
                                        </p:attrNameLst>
                                      </p:cBhvr>
                                      <p:to>
                                        <p:strVal val="bold"/>
                                      </p:to>
                                    </p:set>
                                    <p:set>
                                      <p:cBhvr override="childStyle">
                                        <p:cTn id="10" dur="indefinite"/>
                                        <p:tgtEl>
                                          <p:spTgt spid="280986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idx="4294967295"/>
          </p:nvPr>
        </p:nvSpPr>
        <p:spPr>
          <a:xfrm>
            <a:off x="1029299" y="285202"/>
            <a:ext cx="7085401" cy="651272"/>
          </a:xfrm>
        </p:spPr>
        <p:txBody>
          <a:bodyPr anchor="t">
            <a:noAutofit/>
          </a:bodyPr>
          <a:lstStyle/>
          <a:p>
            <a:pPr>
              <a:lnSpc>
                <a:spcPts val="2250"/>
              </a:lnSpc>
            </a:pPr>
            <a:r>
              <a:rPr lang="en-US" altLang="en-US" sz="2400" dirty="0">
                <a:latin typeface="Rockwell" panose="02060603020205020403" pitchFamily="18" charset="0"/>
              </a:rPr>
              <a:t>G2A08	What is the recommended way to 				break into a phone contact? </a:t>
            </a:r>
          </a:p>
        </p:txBody>
      </p:sp>
      <p:sp>
        <p:nvSpPr>
          <p:cNvPr id="2807813" name="Rectangle 5"/>
          <p:cNvSpPr>
            <a:spLocks noGrp="1" noChangeArrowheads="1"/>
          </p:cNvSpPr>
          <p:nvPr>
            <p:ph type="body" idx="4294967295"/>
          </p:nvPr>
        </p:nvSpPr>
        <p:spPr>
          <a:xfrm>
            <a:off x="1966033" y="1254094"/>
            <a:ext cx="4867834" cy="2818427"/>
          </a:xfrm>
        </p:spPr>
        <p:txBody>
          <a:bodyPr>
            <a:normAutofit lnSpcReduction="10000"/>
          </a:bodyPr>
          <a:lstStyle/>
          <a:p>
            <a:pPr marL="285750" indent="-285750">
              <a:buFontTx/>
              <a:buAutoNum type="alphaUcPeriod"/>
            </a:pPr>
            <a:r>
              <a:rPr lang="en-US" altLang="en-US" dirty="0">
                <a:latin typeface="Rockwell" panose="02060603020205020403" pitchFamily="18" charset="0"/>
              </a:rPr>
              <a:t>Say "QRZ" several times followed by your call sign.</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Say your call sign once.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Say "Breaker  </a:t>
            </a:r>
            <a:r>
              <a:rPr lang="en-US" altLang="en-US" dirty="0" err="1">
                <a:latin typeface="Rockwell" panose="02060603020205020403" pitchFamily="18" charset="0"/>
              </a:rPr>
              <a:t>Breaker</a:t>
            </a:r>
            <a:r>
              <a:rPr lang="en-US" altLang="en-US" dirty="0">
                <a:latin typeface="Rockwell" panose="02060603020205020403" pitchFamily="18" charset="0"/>
              </a:rPr>
              <a:t>."</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Say "CQ" followed by the call sign of either station.</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22</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7813">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7813">
                                            <p:txEl>
                                              <p:pRg st="2" end="2"/>
                                            </p:txEl>
                                          </p:spTgt>
                                        </p:tgtEl>
                                        <p:attrNameLst>
                                          <p:attrName>style.fontStyle</p:attrName>
                                        </p:attrNameLst>
                                      </p:cBhvr>
                                      <p:to>
                                        <p:strVal val="normal"/>
                                      </p:to>
                                    </p:set>
                                    <p:set>
                                      <p:cBhvr override="childStyle">
                                        <p:cTn id="9" dur="indefinite"/>
                                        <p:tgtEl>
                                          <p:spTgt spid="2807813">
                                            <p:txEl>
                                              <p:pRg st="2" end="2"/>
                                            </p:txEl>
                                          </p:spTgt>
                                        </p:tgtEl>
                                        <p:attrNameLst>
                                          <p:attrName>style.fontWeight</p:attrName>
                                        </p:attrNameLst>
                                      </p:cBhvr>
                                      <p:to>
                                        <p:strVal val="bold"/>
                                      </p:to>
                                    </p:set>
                                    <p:set>
                                      <p:cBhvr override="childStyle">
                                        <p:cTn id="10" dur="indefinite"/>
                                        <p:tgtEl>
                                          <p:spTgt spid="2807813">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781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idx="4294967295"/>
          </p:nvPr>
        </p:nvSpPr>
        <p:spPr>
          <a:xfrm>
            <a:off x="373853" y="273844"/>
            <a:ext cx="8396293" cy="1017270"/>
          </a:xfrm>
        </p:spPr>
        <p:txBody>
          <a:bodyPr anchor="t">
            <a:normAutofit fontScale="90000"/>
          </a:bodyPr>
          <a:lstStyle/>
          <a:p>
            <a:pPr eaLnBrk="1" hangingPunct="1"/>
            <a:r>
              <a:rPr lang="en-US" altLang="en-US" sz="2700" dirty="0">
                <a:solidFill>
                  <a:srgbClr val="FF0000"/>
                </a:solidFill>
                <a:latin typeface="Rockwell" panose="02060603020205020403" pitchFamily="18" charset="0"/>
              </a:rPr>
              <a:t>G2D11  Why are signal reports typically exchanged at the beginning of an HF contact? ? </a:t>
            </a:r>
            <a:r>
              <a:rPr lang="en-US" altLang="en-US" dirty="0">
                <a:solidFill>
                  <a:srgbClr val="FFFFFF"/>
                </a:solidFill>
                <a:latin typeface="Rockwell" panose="02060603020205020403" pitchFamily="18" charset="0"/>
              </a:rPr>
              <a:t>	looking for a contact with any stations?</a:t>
            </a:r>
            <a:endParaRPr lang="en-US" altLang="en-US" sz="2400" dirty="0"/>
          </a:p>
        </p:txBody>
      </p:sp>
      <p:sp>
        <p:nvSpPr>
          <p:cNvPr id="2808837" name="Rectangle 5"/>
          <p:cNvSpPr>
            <a:spLocks noGrp="1" noChangeArrowheads="1"/>
          </p:cNvSpPr>
          <p:nvPr>
            <p:ph type="body" idx="4294967295"/>
          </p:nvPr>
        </p:nvSpPr>
        <p:spPr>
          <a:xfrm>
            <a:off x="1224385" y="1519586"/>
            <a:ext cx="6695227" cy="2372265"/>
          </a:xfrm>
        </p:spPr>
        <p:txBody>
          <a:bodyPr>
            <a:normAutofit lnSpcReduction="10000"/>
          </a:bodyPr>
          <a:lstStyle/>
          <a:p>
            <a:pPr marL="300038" indent="-300038">
              <a:buFontTx/>
              <a:buAutoNum type="alphaUcPeriod"/>
            </a:pPr>
            <a:r>
              <a:rPr lang="en-US" altLang="en-US" dirty="0">
                <a:latin typeface="Rockwell" panose="02060603020205020403" pitchFamily="18" charset="0"/>
              </a:rPr>
              <a:t>A. To allow each station to operate according to conditions</a:t>
            </a:r>
          </a:p>
          <a:p>
            <a:pPr marL="300038" indent="-300038">
              <a:buFontTx/>
              <a:buAutoNum type="alphaUcPeriod"/>
            </a:pPr>
            <a:endParaRPr lang="en-US" altLang="en-US" dirty="0">
              <a:latin typeface="Rockwell" panose="02060603020205020403" pitchFamily="18" charset="0"/>
            </a:endParaRPr>
          </a:p>
          <a:p>
            <a:pPr marL="300038" indent="-300038">
              <a:buFontTx/>
              <a:buAutoNum type="alphaUcPeriod"/>
            </a:pPr>
            <a:r>
              <a:rPr lang="en-US" altLang="en-US" dirty="0">
                <a:latin typeface="Rockwell" panose="02060603020205020403" pitchFamily="18" charset="0"/>
              </a:rPr>
              <a:t>B. To be sure the contact will count for award programs</a:t>
            </a:r>
          </a:p>
          <a:p>
            <a:pPr marL="300038" indent="-300038">
              <a:buFontTx/>
              <a:buAutoNum type="alphaUcPeriod"/>
            </a:pPr>
            <a:endParaRPr lang="en-US" altLang="en-US" dirty="0">
              <a:latin typeface="Rockwell" panose="02060603020205020403" pitchFamily="18" charset="0"/>
            </a:endParaRPr>
          </a:p>
          <a:p>
            <a:pPr marL="300038" indent="-300038">
              <a:buFontTx/>
              <a:buAutoNum type="alphaUcPeriod"/>
            </a:pPr>
            <a:r>
              <a:rPr lang="en-US" altLang="en-US" dirty="0">
                <a:latin typeface="Rockwell" panose="02060603020205020403" pitchFamily="18" charset="0"/>
              </a:rPr>
              <a:t>C. To follow standard radiogram structure</a:t>
            </a:r>
          </a:p>
          <a:p>
            <a:pPr marL="300038" indent="-300038">
              <a:buFontTx/>
              <a:buAutoNum type="alphaUcPeriod"/>
            </a:pPr>
            <a:endParaRPr lang="en-US" altLang="en-US" dirty="0">
              <a:latin typeface="Rockwell" panose="02060603020205020403" pitchFamily="18" charset="0"/>
            </a:endParaRPr>
          </a:p>
          <a:p>
            <a:pPr marL="300038" indent="-300038">
              <a:buFontTx/>
              <a:buAutoNum type="alphaUcPeriod"/>
            </a:pPr>
            <a:r>
              <a:rPr lang="en-US" altLang="en-US" dirty="0">
                <a:latin typeface="Rockwell" panose="02060603020205020403" pitchFamily="18" charset="0"/>
              </a:rPr>
              <a:t>D. To allow each station to calibrate their frequency display</a:t>
            </a:r>
          </a:p>
          <a:p>
            <a:pPr marL="300038" indent="-300038">
              <a:buFontTx/>
              <a:buAutoNum type="alphaUcPeriod"/>
            </a:pPr>
            <a:endParaRPr lang="en-US" altLang="en-US" sz="1350"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9912F6-13D3-4EB1-90B1-84A7688E1C56}" type="slidenum">
              <a:rPr kumimoji="0" lang="en-US" altLang="en-US" sz="1500" b="0" i="0" u="none" strike="noStrike" kern="1200" cap="none" spc="0" normalizeH="0" baseline="0" noProof="0" smtClean="0">
                <a:ln>
                  <a:noFill/>
                </a:ln>
                <a:solidFill>
                  <a:srgbClr val="181A40"/>
                </a:solidFill>
                <a:effectLst/>
                <a:uLnTx/>
                <a:uFillTx/>
                <a:latin typeface="Calibri" panose="020F0502020204030204" pitchFamily="34" charset="0"/>
                <a:ea typeface="+mn-ea"/>
                <a:cs typeface="Calibri" panose="020F050202020403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altLang="en-US" sz="1500" b="0" i="0" u="none" strike="noStrike" kern="1200" cap="none" spc="0" normalizeH="0" baseline="0" noProof="0">
              <a:ln>
                <a:noFill/>
              </a:ln>
              <a:solidFill>
                <a:srgbClr val="181A4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74594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idx="4294967295"/>
          </p:nvPr>
        </p:nvSpPr>
        <p:spPr>
          <a:xfrm>
            <a:off x="692835" y="-131627"/>
            <a:ext cx="8396293" cy="1165859"/>
          </a:xfrm>
        </p:spPr>
        <p:txBody>
          <a:bodyPr anchor="t">
            <a:normAutofit fontScale="90000"/>
          </a:bodyPr>
          <a:lstStyle/>
          <a:p>
            <a:pPr eaLnBrk="1" hangingPunct="1"/>
            <a:r>
              <a:rPr lang="en-US" altLang="en-US" sz="3000" dirty="0">
                <a:solidFill>
                  <a:srgbClr val="FFFFFF"/>
                </a:solidFill>
                <a:latin typeface="Rockwell" panose="02060603020205020403" pitchFamily="18" charset="0"/>
              </a:rPr>
              <a:t>G2D05</a:t>
            </a:r>
            <a:r>
              <a:rPr lang="en-US" altLang="en-US" sz="1575" dirty="0">
                <a:solidFill>
                  <a:srgbClr val="FFFFFF"/>
                </a:solidFill>
                <a:latin typeface="Rockwell" panose="02060603020205020403" pitchFamily="18" charset="0"/>
              </a:rPr>
              <a:t>	</a:t>
            </a:r>
            <a:r>
              <a:rPr lang="en-US" altLang="en-US" dirty="0">
                <a:solidFill>
                  <a:srgbClr val="FFFFFF"/>
                </a:solidFill>
                <a:latin typeface="Rockwell" panose="02060603020205020403" pitchFamily="18" charset="0"/>
              </a:rPr>
              <a:t>Which if the following is a good way to </a:t>
            </a:r>
            <a:r>
              <a:rPr lang="en-US" altLang="en-US" sz="2700" dirty="0">
                <a:solidFill>
                  <a:srgbClr val="FF0000"/>
                </a:solidFill>
                <a:latin typeface="Rockwell" panose="02060603020205020403" pitchFamily="18" charset="0"/>
              </a:rPr>
              <a:t>G2D05   Which of the following indicates that you are looking for an HF contact with any station? </a:t>
            </a:r>
            <a:r>
              <a:rPr lang="en-US" altLang="en-US" dirty="0">
                <a:solidFill>
                  <a:srgbClr val="FFFFFF"/>
                </a:solidFill>
                <a:latin typeface="Rockwell" panose="02060603020205020403" pitchFamily="18" charset="0"/>
              </a:rPr>
              <a:t>	looking for a contact with any stations?</a:t>
            </a:r>
            <a:endParaRPr lang="en-US" altLang="en-US" sz="2400" dirty="0"/>
          </a:p>
        </p:txBody>
      </p:sp>
      <p:sp>
        <p:nvSpPr>
          <p:cNvPr id="2808837" name="Rectangle 5"/>
          <p:cNvSpPr>
            <a:spLocks noGrp="1" noChangeArrowheads="1"/>
          </p:cNvSpPr>
          <p:nvPr>
            <p:ph type="body" idx="4294967295"/>
          </p:nvPr>
        </p:nvSpPr>
        <p:spPr>
          <a:xfrm>
            <a:off x="928583" y="1176210"/>
            <a:ext cx="7286833" cy="3336894"/>
          </a:xfrm>
        </p:spPr>
        <p:txBody>
          <a:bodyPr>
            <a:normAutofit lnSpcReduction="10000"/>
          </a:bodyPr>
          <a:lstStyle/>
          <a:p>
            <a:pPr marL="300038" indent="-300038">
              <a:buFontTx/>
              <a:buAutoNum type="alphaUcPeriod"/>
            </a:pPr>
            <a:r>
              <a:rPr lang="en-US" altLang="en-US" dirty="0">
                <a:solidFill>
                  <a:schemeClr val="accent1">
                    <a:lumMod val="50000"/>
                  </a:schemeClr>
                </a:solidFill>
                <a:latin typeface="Rockwell" panose="02060603020205020403" pitchFamily="18" charset="0"/>
              </a:rPr>
              <a:t>A. Sign your call sign once, followed by the words “listening for a call” -- if no answer, change frequency and repeat</a:t>
            </a:r>
          </a:p>
          <a:p>
            <a:pPr marL="300038" indent="-300038">
              <a:buFontTx/>
              <a:buAutoNum type="alphaUcPeriod"/>
            </a:pPr>
            <a:endParaRPr lang="en-US" altLang="en-US" dirty="0">
              <a:solidFill>
                <a:schemeClr val="accent1">
                  <a:lumMod val="50000"/>
                </a:schemeClr>
              </a:solidFill>
              <a:latin typeface="Rockwell" panose="02060603020205020403" pitchFamily="18" charset="0"/>
            </a:endParaRPr>
          </a:p>
          <a:p>
            <a:pPr marL="300038" indent="-300038">
              <a:buFontTx/>
              <a:buAutoNum type="alphaUcPeriod"/>
            </a:pPr>
            <a:r>
              <a:rPr lang="en-US" altLang="en-US" dirty="0">
                <a:solidFill>
                  <a:schemeClr val="accent1">
                    <a:lumMod val="50000"/>
                  </a:schemeClr>
                </a:solidFill>
                <a:latin typeface="Rockwell" panose="02060603020205020403" pitchFamily="18" charset="0"/>
              </a:rPr>
              <a:t>B. Say “QTC” followed by “this is” and your call sign -- if no answer, change frequency and repeat</a:t>
            </a:r>
          </a:p>
          <a:p>
            <a:pPr marL="300038" indent="-300038">
              <a:buFontTx/>
              <a:buAutoNum type="alphaUcPeriod"/>
            </a:pPr>
            <a:endParaRPr lang="en-US" altLang="en-US" dirty="0">
              <a:solidFill>
                <a:schemeClr val="accent1">
                  <a:lumMod val="50000"/>
                </a:schemeClr>
              </a:solidFill>
              <a:latin typeface="Rockwell" panose="02060603020205020403" pitchFamily="18" charset="0"/>
            </a:endParaRPr>
          </a:p>
          <a:p>
            <a:pPr marL="300038" indent="-300038">
              <a:buFontTx/>
              <a:buAutoNum type="alphaUcPeriod"/>
            </a:pPr>
            <a:r>
              <a:rPr lang="en-US" altLang="en-US" dirty="0">
                <a:solidFill>
                  <a:schemeClr val="accent1">
                    <a:lumMod val="50000"/>
                  </a:schemeClr>
                </a:solidFill>
                <a:latin typeface="Rockwell" panose="02060603020205020403" pitchFamily="18" charset="0"/>
              </a:rPr>
              <a:t>C. Repeat “CQ” a few times, followed by “this is,” then your call sign a few times, then pause to listen, repeat as necessary</a:t>
            </a:r>
          </a:p>
          <a:p>
            <a:pPr marL="300038" indent="-300038">
              <a:buFontTx/>
              <a:buAutoNum type="alphaUcPeriod"/>
            </a:pPr>
            <a:endParaRPr lang="en-US" altLang="en-US" dirty="0">
              <a:solidFill>
                <a:schemeClr val="accent1">
                  <a:lumMod val="50000"/>
                </a:schemeClr>
              </a:solidFill>
              <a:latin typeface="Rockwell" panose="02060603020205020403" pitchFamily="18" charset="0"/>
            </a:endParaRPr>
          </a:p>
          <a:p>
            <a:pPr marL="300038" indent="-300038">
              <a:buFontTx/>
              <a:buAutoNum type="alphaUcPeriod"/>
            </a:pPr>
            <a:r>
              <a:rPr lang="en-US" altLang="en-US" dirty="0">
                <a:solidFill>
                  <a:schemeClr val="accent1">
                    <a:lumMod val="50000"/>
                  </a:schemeClr>
                </a:solidFill>
                <a:latin typeface="Rockwell" panose="02060603020205020403" pitchFamily="18" charset="0"/>
              </a:rPr>
              <a:t>D. Transmit an unmodulated carried for approximately 10 seconds, followed by “this is” and your call sign, and pause to listen -- repeat as necessary</a:t>
            </a:r>
          </a:p>
          <a:p>
            <a:pPr marL="300038" indent="-300038">
              <a:buFontTx/>
              <a:buAutoNum type="alphaUcPeriod"/>
            </a:pPr>
            <a:endParaRPr lang="en-US" altLang="en-US" sz="1350"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24</a:t>
            </a:fld>
            <a:endParaRPr lang="en-US" altLang="en-US"/>
          </a:p>
        </p:txBody>
      </p:sp>
    </p:spTree>
    <p:extLst>
      <p:ext uri="{BB962C8B-B14F-4D97-AF65-F5344CB8AC3E}">
        <p14:creationId xmlns:p14="http://schemas.microsoft.com/office/powerpoint/2010/main" val="2907559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idx="4294967295"/>
          </p:nvPr>
        </p:nvSpPr>
        <p:spPr>
          <a:xfrm>
            <a:off x="467465" y="224686"/>
            <a:ext cx="8209069" cy="864113"/>
          </a:xfrm>
        </p:spPr>
        <p:txBody>
          <a:bodyPr anchor="t"/>
          <a:lstStyle/>
          <a:p>
            <a:pPr eaLnBrk="1" hangingPunct="1"/>
            <a:r>
              <a:rPr lang="en-US" altLang="en-US" sz="3000" dirty="0">
                <a:latin typeface="Rockwell" panose="02060603020205020403" pitchFamily="18" charset="0"/>
              </a:rPr>
              <a:t>G2A11</a:t>
            </a:r>
            <a:r>
              <a:rPr lang="en-US" altLang="en-US" dirty="0"/>
              <a:t>	</a:t>
            </a:r>
            <a:r>
              <a:rPr lang="en-US" altLang="en-US" sz="2400" dirty="0"/>
              <a:t>Generally, who should respond to a station in 		the contiguous 48 states who calls “CQ DX”?</a:t>
            </a:r>
          </a:p>
        </p:txBody>
      </p:sp>
      <p:sp>
        <p:nvSpPr>
          <p:cNvPr id="2808837" name="Rectangle 5"/>
          <p:cNvSpPr>
            <a:spLocks noGrp="1" noChangeArrowheads="1"/>
          </p:cNvSpPr>
          <p:nvPr>
            <p:ph type="body" idx="4294967295"/>
          </p:nvPr>
        </p:nvSpPr>
        <p:spPr>
          <a:xfrm>
            <a:off x="2087447" y="1650030"/>
            <a:ext cx="4969106" cy="2674408"/>
          </a:xfrm>
        </p:spPr>
        <p:txBody>
          <a:bodyPr/>
          <a:lstStyle/>
          <a:p>
            <a:pPr marL="285750" indent="-285750">
              <a:buFontTx/>
              <a:buAutoNum type="alphaUcPeriod"/>
            </a:pPr>
            <a:r>
              <a:rPr lang="en-US" altLang="en-US" dirty="0">
                <a:latin typeface="Rockwell" panose="02060603020205020403" pitchFamily="18" charset="0"/>
              </a:rPr>
              <a:t>Any caller is welcome to respond.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stations in Germany.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Any stations outside the lower 48 states.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contest stations.</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25</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8837">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8837">
                                            <p:txEl>
                                              <p:pRg st="4" end="4"/>
                                            </p:txEl>
                                          </p:spTgt>
                                        </p:tgtEl>
                                        <p:attrNameLst>
                                          <p:attrName>style.fontStyle</p:attrName>
                                        </p:attrNameLst>
                                      </p:cBhvr>
                                      <p:to>
                                        <p:strVal val="normal"/>
                                      </p:to>
                                    </p:set>
                                    <p:set>
                                      <p:cBhvr override="childStyle">
                                        <p:cTn id="9" dur="indefinite"/>
                                        <p:tgtEl>
                                          <p:spTgt spid="2808837">
                                            <p:txEl>
                                              <p:pRg st="4" end="4"/>
                                            </p:txEl>
                                          </p:spTgt>
                                        </p:tgtEl>
                                        <p:attrNameLst>
                                          <p:attrName>style.fontWeight</p:attrName>
                                        </p:attrNameLst>
                                      </p:cBhvr>
                                      <p:to>
                                        <p:strVal val="bold"/>
                                      </p:to>
                                    </p:set>
                                    <p:set>
                                      <p:cBhvr override="childStyle">
                                        <p:cTn id="10" dur="indefinite"/>
                                        <p:tgtEl>
                                          <p:spTgt spid="2808837">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883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idx="4294967295"/>
          </p:nvPr>
        </p:nvSpPr>
        <p:spPr>
          <a:xfrm>
            <a:off x="337849" y="93998"/>
            <a:ext cx="8209069" cy="1186162"/>
          </a:xfrm>
        </p:spPr>
        <p:txBody>
          <a:bodyPr anchor="t">
            <a:normAutofit/>
          </a:bodyPr>
          <a:lstStyle/>
          <a:p>
            <a:pPr eaLnBrk="1" hangingPunct="1"/>
            <a:r>
              <a:rPr lang="en-US" altLang="en-US" sz="2400" dirty="0">
                <a:latin typeface="Rockwell" panose="02060603020205020403" pitchFamily="18" charset="0"/>
              </a:rPr>
              <a:t>G2B08	What is the voluntary band plan restriction for US stations transmitting within the 48 contiguous states in the 50.1 MHz to 50.125 MHz band segment?</a:t>
            </a:r>
          </a:p>
        </p:txBody>
      </p:sp>
      <p:sp>
        <p:nvSpPr>
          <p:cNvPr id="2808837" name="Rectangle 5"/>
          <p:cNvSpPr>
            <a:spLocks noGrp="1" noChangeArrowheads="1"/>
          </p:cNvSpPr>
          <p:nvPr>
            <p:ph type="body" idx="4294967295"/>
          </p:nvPr>
        </p:nvSpPr>
        <p:spPr>
          <a:xfrm>
            <a:off x="1957830" y="1625361"/>
            <a:ext cx="4969106" cy="2674408"/>
          </a:xfrm>
        </p:spPr>
        <p:txBody>
          <a:bodyPr>
            <a:noAutofit/>
          </a:bodyPr>
          <a:lstStyle/>
          <a:p>
            <a:pPr marL="285750" indent="-285750">
              <a:buFontTx/>
              <a:buAutoNum type="alphaUcPeriod"/>
            </a:pPr>
            <a:r>
              <a:rPr lang="en-US" altLang="en-US" dirty="0">
                <a:latin typeface="Rockwell" panose="02060603020205020403" pitchFamily="18" charset="0"/>
              </a:rPr>
              <a:t>Only contacts with stations not within the 48 contiguous states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contacts with other stations within the 48 contiguous states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digital contacts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SSTV contacts</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26</a:t>
            </a:fld>
            <a:endParaRPr lang="en-US" altLang="en-US"/>
          </a:p>
        </p:txBody>
      </p:sp>
    </p:spTree>
    <p:extLst>
      <p:ext uri="{BB962C8B-B14F-4D97-AF65-F5344CB8AC3E}">
        <p14:creationId xmlns:p14="http://schemas.microsoft.com/office/powerpoint/2010/main" val="2956434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idx="4294967295"/>
          </p:nvPr>
        </p:nvSpPr>
        <p:spPr>
          <a:xfrm>
            <a:off x="654690" y="123431"/>
            <a:ext cx="8209069" cy="864113"/>
          </a:xfrm>
        </p:spPr>
        <p:txBody>
          <a:bodyPr anchor="t">
            <a:normAutofit/>
          </a:bodyPr>
          <a:lstStyle/>
          <a:p>
            <a:pPr eaLnBrk="1" hangingPunct="1"/>
            <a:r>
              <a:rPr lang="en-US" altLang="en-US" sz="2400" dirty="0">
                <a:latin typeface="Rockwell" panose="02060603020205020403" pitchFamily="18" charset="0"/>
              </a:rPr>
              <a:t>G2D09	Which of the following is required when 			participating in a contest on HF frequencies? </a:t>
            </a:r>
          </a:p>
        </p:txBody>
      </p:sp>
      <p:sp>
        <p:nvSpPr>
          <p:cNvPr id="2808837" name="Rectangle 5"/>
          <p:cNvSpPr>
            <a:spLocks noGrp="1" noChangeArrowheads="1"/>
          </p:cNvSpPr>
          <p:nvPr>
            <p:ph type="body" idx="4294967295"/>
          </p:nvPr>
        </p:nvSpPr>
        <p:spPr>
          <a:xfrm>
            <a:off x="1590811" y="1292395"/>
            <a:ext cx="6336825" cy="3053198"/>
          </a:xfrm>
        </p:spPr>
        <p:txBody>
          <a:bodyPr>
            <a:normAutofit/>
          </a:bodyPr>
          <a:lstStyle/>
          <a:p>
            <a:pPr marL="285750" indent="-285750">
              <a:buFontTx/>
              <a:buAutoNum type="alphaUcPeriod"/>
            </a:pPr>
            <a:r>
              <a:rPr lang="en-US" altLang="en-US" dirty="0">
                <a:latin typeface="Rockwell" panose="02060603020205020403" pitchFamily="18" charset="0"/>
              </a:rPr>
              <a:t>Submit a log to the contest sponsor.</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Send a QSL card to the stations worked, or QSL via Logbook of The World.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Identify your station per normal FCC regulations.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All these choices are correct.</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solidFill>
                  <a:srgbClr val="000066"/>
                </a:solidFill>
              </a:rPr>
              <a:pPr/>
              <a:t>27</a:t>
            </a:fld>
            <a:endParaRPr lang="en-US" altLang="en-US">
              <a:solidFill>
                <a:srgbClr val="000066"/>
              </a:solidFill>
            </a:endParaRPr>
          </a:p>
        </p:txBody>
      </p:sp>
    </p:spTree>
    <p:extLst>
      <p:ext uri="{BB962C8B-B14F-4D97-AF65-F5344CB8AC3E}">
        <p14:creationId xmlns:p14="http://schemas.microsoft.com/office/powerpoint/2010/main" val="426172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8837">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8837">
                                            <p:txEl>
                                              <p:pRg st="4" end="4"/>
                                            </p:txEl>
                                          </p:spTgt>
                                        </p:tgtEl>
                                        <p:attrNameLst>
                                          <p:attrName>style.fontStyle</p:attrName>
                                        </p:attrNameLst>
                                      </p:cBhvr>
                                      <p:to>
                                        <p:strVal val="normal"/>
                                      </p:to>
                                    </p:set>
                                    <p:set>
                                      <p:cBhvr override="childStyle">
                                        <p:cTn id="9" dur="indefinite"/>
                                        <p:tgtEl>
                                          <p:spTgt spid="2808837">
                                            <p:txEl>
                                              <p:pRg st="4" end="4"/>
                                            </p:txEl>
                                          </p:spTgt>
                                        </p:tgtEl>
                                        <p:attrNameLst>
                                          <p:attrName>style.fontWeight</p:attrName>
                                        </p:attrNameLst>
                                      </p:cBhvr>
                                      <p:to>
                                        <p:strVal val="bold"/>
                                      </p:to>
                                    </p:set>
                                    <p:set>
                                      <p:cBhvr override="childStyle">
                                        <p:cTn id="10" dur="indefinite"/>
                                        <p:tgtEl>
                                          <p:spTgt spid="2808837">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883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idx="4294967295"/>
          </p:nvPr>
        </p:nvSpPr>
        <p:spPr>
          <a:xfrm>
            <a:off x="876300" y="354271"/>
            <a:ext cx="7391399" cy="951431"/>
          </a:xfrm>
        </p:spPr>
        <p:txBody>
          <a:bodyPr anchor="t">
            <a:normAutofit/>
          </a:bodyPr>
          <a:lstStyle/>
          <a:p>
            <a:pPr eaLnBrk="1" hangingPunct="1"/>
            <a:r>
              <a:rPr lang="en-US" altLang="en-US" sz="2400" dirty="0">
                <a:latin typeface="Rockwell" panose="02060603020205020403" pitchFamily="18" charset="0"/>
              </a:rPr>
              <a:t>G4A12	Which of the following is a common use for the dual-VFO feature on a transceiver?</a:t>
            </a:r>
          </a:p>
        </p:txBody>
      </p:sp>
      <p:sp>
        <p:nvSpPr>
          <p:cNvPr id="2809861" name="Rectangle 5"/>
          <p:cNvSpPr>
            <a:spLocks noGrp="1" noChangeArrowheads="1"/>
          </p:cNvSpPr>
          <p:nvPr>
            <p:ph type="body" idx="4294967295"/>
          </p:nvPr>
        </p:nvSpPr>
        <p:spPr>
          <a:xfrm>
            <a:off x="1504399" y="1448404"/>
            <a:ext cx="6135199" cy="2851993"/>
          </a:xfrm>
        </p:spPr>
        <p:txBody>
          <a:bodyPr>
            <a:normAutofit/>
          </a:bodyPr>
          <a:lstStyle/>
          <a:p>
            <a:pPr marL="285750" indent="-285750">
              <a:buFontTx/>
              <a:buAutoNum type="alphaUcPeriod"/>
            </a:pPr>
            <a:r>
              <a:rPr lang="en-US" altLang="en-US" dirty="0">
                <a:latin typeface="Rockwell" panose="02060603020205020403" pitchFamily="18" charset="0"/>
              </a:rPr>
              <a:t>To allow transmitting on two frequencies at once.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To permit full duplex operation, -- that is, transmitting and receiving at the same time.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To permit monitoring of two different frequencies.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To facilitate computer interface.</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28</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4" end="4"/>
                                            </p:txEl>
                                          </p:spTgt>
                                        </p:tgtEl>
                                        <p:attrNameLst>
                                          <p:attrName>style.fontStyle</p:attrName>
                                        </p:attrNameLst>
                                      </p:cBhvr>
                                      <p:to>
                                        <p:strVal val="normal"/>
                                      </p:to>
                                    </p:set>
                                    <p:set>
                                      <p:cBhvr override="childStyle">
                                        <p:cTn id="9" dur="indefinite"/>
                                        <p:tgtEl>
                                          <p:spTgt spid="2809861">
                                            <p:txEl>
                                              <p:pRg st="4" end="4"/>
                                            </p:txEl>
                                          </p:spTgt>
                                        </p:tgtEl>
                                        <p:attrNameLst>
                                          <p:attrName>style.fontWeight</p:attrName>
                                        </p:attrNameLst>
                                      </p:cBhvr>
                                      <p:to>
                                        <p:strVal val="bold"/>
                                      </p:to>
                                    </p:set>
                                    <p:set>
                                      <p:cBhvr override="childStyle">
                                        <p:cTn id="10" dur="indefinite"/>
                                        <p:tgtEl>
                                          <p:spTgt spid="280986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idx="4294967295"/>
          </p:nvPr>
        </p:nvSpPr>
        <p:spPr>
          <a:xfrm>
            <a:off x="309046" y="221007"/>
            <a:ext cx="8238485" cy="1160366"/>
          </a:xfrm>
        </p:spPr>
        <p:txBody>
          <a:bodyPr anchor="t">
            <a:normAutofit fontScale="90000"/>
          </a:bodyPr>
          <a:lstStyle/>
          <a:p>
            <a:pPr eaLnBrk="1" hangingPunct="1"/>
            <a:r>
              <a:rPr lang="en-US" altLang="en-US" sz="2700" dirty="0">
                <a:latin typeface="Rockwell" panose="02060603020205020403" pitchFamily="18" charset="0"/>
              </a:rPr>
              <a:t>G2B03	What is good amateur practice if propagation changes during a contact and you notice interference from other stations on the frequency?		</a:t>
            </a:r>
            <a:r>
              <a:rPr lang="en-US" altLang="en-US" sz="1500" dirty="0"/>
              <a:t>	</a:t>
            </a:r>
          </a:p>
        </p:txBody>
      </p:sp>
      <p:sp>
        <p:nvSpPr>
          <p:cNvPr id="2811909" name="Rectangle 5"/>
          <p:cNvSpPr>
            <a:spLocks noGrp="1" noChangeArrowheads="1"/>
          </p:cNvSpPr>
          <p:nvPr>
            <p:ph type="body" idx="4294967295"/>
          </p:nvPr>
        </p:nvSpPr>
        <p:spPr>
          <a:xfrm>
            <a:off x="1345980" y="1434693"/>
            <a:ext cx="6942316" cy="3721894"/>
          </a:xfrm>
        </p:spPr>
        <p:txBody>
          <a:bodyPr/>
          <a:lstStyle/>
          <a:p>
            <a:pPr marL="285750" indent="-285750">
              <a:buFontTx/>
              <a:buAutoNum type="alphaUcPeriod"/>
            </a:pPr>
            <a:r>
              <a:rPr lang="en-US" altLang="en-US" dirty="0">
                <a:latin typeface="Rockwell" panose="02060603020205020403" pitchFamily="18" charset="0"/>
              </a:rPr>
              <a:t>Tell the interfering stations to change frequency.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Report the interference to your local Amateur Auxiliary Coordinator.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Attempt to resolve the interference problem with the other stations in a mutually acceptable manner.</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Increase power to overcome interference.</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29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11909">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11909">
                                            <p:txEl>
                                              <p:pRg st="4" end="4"/>
                                            </p:txEl>
                                          </p:spTgt>
                                        </p:tgtEl>
                                        <p:attrNameLst>
                                          <p:attrName>style.fontStyle</p:attrName>
                                        </p:attrNameLst>
                                      </p:cBhvr>
                                      <p:to>
                                        <p:strVal val="normal"/>
                                      </p:to>
                                    </p:set>
                                    <p:set>
                                      <p:cBhvr override="childStyle">
                                        <p:cTn id="9" dur="indefinite"/>
                                        <p:tgtEl>
                                          <p:spTgt spid="2811909">
                                            <p:txEl>
                                              <p:pRg st="4" end="4"/>
                                            </p:txEl>
                                          </p:spTgt>
                                        </p:tgtEl>
                                        <p:attrNameLst>
                                          <p:attrName>style.fontWeight</p:attrName>
                                        </p:attrNameLst>
                                      </p:cBhvr>
                                      <p:to>
                                        <p:strVal val="bold"/>
                                      </p:to>
                                    </p:set>
                                    <p:set>
                                      <p:cBhvr override="childStyle">
                                        <p:cTn id="10" dur="indefinite"/>
                                        <p:tgtEl>
                                          <p:spTgt spid="2811909">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1190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a:t>
            </a:r>
            <a:endParaRPr lang="en-US" sz="1400" i="1" dirty="0"/>
          </a:p>
        </p:txBody>
      </p:sp>
    </p:spTree>
    <p:custDataLst>
      <p:tags r:id="rId1"/>
    </p:custDataLst>
    <p:extLst>
      <p:ext uri="{BB962C8B-B14F-4D97-AF65-F5344CB8AC3E}">
        <p14:creationId xmlns:p14="http://schemas.microsoft.com/office/powerpoint/2010/main" val="2628841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idx="4294967295"/>
          </p:nvPr>
        </p:nvSpPr>
        <p:spPr>
          <a:xfrm>
            <a:off x="179428" y="265857"/>
            <a:ext cx="8785144" cy="1362073"/>
          </a:xfrm>
        </p:spPr>
        <p:txBody>
          <a:bodyPr anchor="t">
            <a:normAutofit/>
          </a:bodyPr>
          <a:lstStyle/>
          <a:p>
            <a:pPr>
              <a:lnSpc>
                <a:spcPts val="2250"/>
              </a:lnSpc>
            </a:pPr>
            <a:r>
              <a:rPr lang="en-US" altLang="en-US" sz="2400" dirty="0">
                <a:latin typeface="Rockwell" panose="02060603020205020403" pitchFamily="18" charset="0"/>
              </a:rPr>
              <a:t>G2B05  When selecting an SSB transmitting frequency, what minimum separation should be used to minimize interference to stations on adjacent frequencies? </a:t>
            </a:r>
          </a:p>
        </p:txBody>
      </p:sp>
      <p:sp>
        <p:nvSpPr>
          <p:cNvPr id="2813957" name="Rectangle 5"/>
          <p:cNvSpPr>
            <a:spLocks noGrp="1" noChangeArrowheads="1"/>
          </p:cNvSpPr>
          <p:nvPr>
            <p:ph type="body" idx="4294967295"/>
          </p:nvPr>
        </p:nvSpPr>
        <p:spPr>
          <a:xfrm>
            <a:off x="2627574" y="1618403"/>
            <a:ext cx="3888851" cy="2909600"/>
          </a:xfrm>
        </p:spPr>
        <p:txBody>
          <a:bodyPr>
            <a:noAutofit/>
          </a:bodyPr>
          <a:lstStyle/>
          <a:p>
            <a:pPr marL="285750" indent="-285750">
              <a:buFontTx/>
              <a:buAutoNum type="alphaUcPeriod"/>
            </a:pPr>
            <a:r>
              <a:rPr lang="en-US" altLang="en-US" dirty="0">
                <a:latin typeface="Rockwell" panose="02060603020205020403" pitchFamily="18" charset="0"/>
              </a:rPr>
              <a:t>  5 to 50 Hz.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150 to 500 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Approximately 3 kHz.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Approximately 6 kHz. </a:t>
            </a:r>
          </a:p>
          <a:p>
            <a:pPr marL="285750" indent="-285750">
              <a:buFontTx/>
              <a:buAutoNum type="alphaUcPeriod"/>
            </a:pPr>
            <a:endParaRPr lang="en-US" altLang="en-US" dirty="0">
              <a:latin typeface="Rockwell" panose="02060603020205020403" pitchFamily="18" charset="0"/>
            </a:endParaRPr>
          </a:p>
          <a:p>
            <a:pPr marL="0" indent="0">
              <a:buNone/>
            </a:pPr>
            <a:r>
              <a:rPr lang="en-US" altLang="en-US" dirty="0">
                <a:latin typeface="Rockwell" panose="02060603020205020403" pitchFamily="18" charset="0"/>
              </a:rPr>
              <a:t>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13957">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13957">
                                            <p:txEl>
                                              <p:pRg st="4" end="4"/>
                                            </p:txEl>
                                          </p:spTgt>
                                        </p:tgtEl>
                                        <p:attrNameLst>
                                          <p:attrName>style.fontStyle</p:attrName>
                                        </p:attrNameLst>
                                      </p:cBhvr>
                                      <p:to>
                                        <p:strVal val="normal"/>
                                      </p:to>
                                    </p:set>
                                    <p:set>
                                      <p:cBhvr override="childStyle">
                                        <p:cTn id="9" dur="indefinite"/>
                                        <p:tgtEl>
                                          <p:spTgt spid="2813957">
                                            <p:txEl>
                                              <p:pRg st="4" end="4"/>
                                            </p:txEl>
                                          </p:spTgt>
                                        </p:tgtEl>
                                        <p:attrNameLst>
                                          <p:attrName>style.fontWeight</p:attrName>
                                        </p:attrNameLst>
                                      </p:cBhvr>
                                      <p:to>
                                        <p:strVal val="bold"/>
                                      </p:to>
                                    </p:set>
                                    <p:set>
                                      <p:cBhvr override="childStyle">
                                        <p:cTn id="10" dur="indefinite"/>
                                        <p:tgtEl>
                                          <p:spTgt spid="2813957">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1395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idx="4294967295"/>
          </p:nvPr>
        </p:nvSpPr>
        <p:spPr>
          <a:xfrm>
            <a:off x="520284" y="224686"/>
            <a:ext cx="8103431" cy="1162917"/>
          </a:xfrm>
        </p:spPr>
        <p:txBody>
          <a:bodyPr anchor="t">
            <a:normAutofit/>
          </a:bodyPr>
          <a:lstStyle/>
          <a:p>
            <a:pPr eaLnBrk="1" hangingPunct="1"/>
            <a:r>
              <a:rPr lang="en-US" altLang="en-US" sz="2400" dirty="0">
                <a:latin typeface="Rockwell" panose="02060603020205020403" pitchFamily="18" charset="0"/>
              </a:rPr>
              <a:t>G4D10	How close to the lower edge of the phone segment should your displayed carrier frequency be when using 3 kHz wide LSB?</a:t>
            </a:r>
          </a:p>
        </p:txBody>
      </p:sp>
      <p:sp>
        <p:nvSpPr>
          <p:cNvPr id="2809861" name="Rectangle 5"/>
          <p:cNvSpPr>
            <a:spLocks noGrp="1" noChangeArrowheads="1"/>
          </p:cNvSpPr>
          <p:nvPr>
            <p:ph type="body" idx="4294967295"/>
          </p:nvPr>
        </p:nvSpPr>
        <p:spPr>
          <a:xfrm>
            <a:off x="1677049" y="1748710"/>
            <a:ext cx="5789899" cy="2535152"/>
          </a:xfrm>
        </p:spPr>
        <p:txBody>
          <a:bodyPr/>
          <a:lstStyle/>
          <a:p>
            <a:pPr marL="285750" indent="-285750">
              <a:buFontTx/>
              <a:buAutoNum type="alphaUcPeriod"/>
            </a:pPr>
            <a:r>
              <a:rPr lang="en-US" altLang="en-US" dirty="0">
                <a:latin typeface="Rockwell" panose="02060603020205020403" pitchFamily="18" charset="0"/>
              </a:rPr>
              <a:t>At least 3 kHz above the edge of the segment.</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At least 3 kHz below the edge of the segment.</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At least 1 kHz below the edge of the segment.</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solidFill>
                  <a:srgbClr val="000066"/>
                </a:solidFill>
                <a:latin typeface="Rockwell" panose="02060603020205020403" pitchFamily="18" charset="0"/>
              </a:rPr>
              <a:t>At least 1 kHz above the edge of the segment.</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0" end="0"/>
                                            </p:txEl>
                                          </p:spTgt>
                                        </p:tgtEl>
                                        <p:attrNameLst>
                                          <p:attrName>style.fontStyle</p:attrName>
                                        </p:attrNameLst>
                                      </p:cBhvr>
                                      <p:to>
                                        <p:strVal val="normal"/>
                                      </p:to>
                                    </p:set>
                                    <p:set>
                                      <p:cBhvr override="childStyle">
                                        <p:cTn id="9" dur="indefinite"/>
                                        <p:tgtEl>
                                          <p:spTgt spid="2809861">
                                            <p:txEl>
                                              <p:pRg st="0" end="0"/>
                                            </p:txEl>
                                          </p:spTgt>
                                        </p:tgtEl>
                                        <p:attrNameLst>
                                          <p:attrName>style.fontWeight</p:attrName>
                                        </p:attrNameLst>
                                      </p:cBhvr>
                                      <p:to>
                                        <p:strVal val="bold"/>
                                      </p:to>
                                    </p:set>
                                    <p:set>
                                      <p:cBhvr override="childStyle">
                                        <p:cTn id="10" dur="indefinite"/>
                                        <p:tgtEl>
                                          <p:spTgt spid="2809861">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idx="4294967295"/>
          </p:nvPr>
        </p:nvSpPr>
        <p:spPr>
          <a:xfrm>
            <a:off x="409857" y="224513"/>
            <a:ext cx="8324285" cy="1238396"/>
          </a:xfrm>
        </p:spPr>
        <p:txBody>
          <a:bodyPr anchor="t"/>
          <a:lstStyle/>
          <a:p>
            <a:pPr eaLnBrk="1" hangingPunct="1"/>
            <a:r>
              <a:rPr lang="en-US" altLang="en-US" sz="3000" dirty="0">
                <a:latin typeface="Rockwell" panose="02060603020205020403" pitchFamily="18" charset="0"/>
              </a:rPr>
              <a:t>G4D08</a:t>
            </a:r>
            <a:r>
              <a:rPr lang="en-US" altLang="en-US" sz="2400" dirty="0">
                <a:latin typeface="Rockwell" panose="02060603020205020403" pitchFamily="18" charset="0"/>
              </a:rPr>
              <a:t>	What frequency range is occupied by a 3 kHz 		LSB signal when the displayed carrier frequency 		is set to 7.178 MHz?</a:t>
            </a:r>
            <a:endParaRPr lang="en-US" altLang="en-US" sz="1800" dirty="0">
              <a:latin typeface="Rockwell" panose="02060603020205020403" pitchFamily="18" charset="0"/>
            </a:endParaRPr>
          </a:p>
        </p:txBody>
      </p:sp>
      <p:sp>
        <p:nvSpPr>
          <p:cNvPr id="2809861" name="Rectangle 5"/>
          <p:cNvSpPr>
            <a:spLocks noGrp="1" noChangeArrowheads="1"/>
          </p:cNvSpPr>
          <p:nvPr>
            <p:ph type="body" idx="4294967295"/>
          </p:nvPr>
        </p:nvSpPr>
        <p:spPr>
          <a:xfrm>
            <a:off x="3002023" y="1563619"/>
            <a:ext cx="3456795" cy="2535152"/>
          </a:xfrm>
        </p:spPr>
        <p:txBody>
          <a:bodyPr/>
          <a:lstStyle/>
          <a:p>
            <a:pPr marL="285750" indent="-285750">
              <a:buFontTx/>
              <a:buAutoNum type="alphaUcPeriod"/>
            </a:pPr>
            <a:r>
              <a:rPr lang="en-US" altLang="en-US" dirty="0">
                <a:latin typeface="Rockwell" panose="02060603020205020403" pitchFamily="18" charset="0"/>
              </a:rPr>
              <a:t>7.178 to 7.181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7.178 to 7.184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7.175 to 7.178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7.1765 to 7.1795 MHz.</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32</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4" end="4"/>
                                            </p:txEl>
                                          </p:spTgt>
                                        </p:tgtEl>
                                        <p:attrNameLst>
                                          <p:attrName>style.fontStyle</p:attrName>
                                        </p:attrNameLst>
                                      </p:cBhvr>
                                      <p:to>
                                        <p:strVal val="normal"/>
                                      </p:to>
                                    </p:set>
                                    <p:set>
                                      <p:cBhvr override="childStyle">
                                        <p:cTn id="9" dur="indefinite"/>
                                        <p:tgtEl>
                                          <p:spTgt spid="2809861">
                                            <p:txEl>
                                              <p:pRg st="4" end="4"/>
                                            </p:txEl>
                                          </p:spTgt>
                                        </p:tgtEl>
                                        <p:attrNameLst>
                                          <p:attrName>style.fontWeight</p:attrName>
                                        </p:attrNameLst>
                                      </p:cBhvr>
                                      <p:to>
                                        <p:strVal val="bold"/>
                                      </p:to>
                                    </p:set>
                                    <p:set>
                                      <p:cBhvr override="childStyle">
                                        <p:cTn id="10" dur="indefinite"/>
                                        <p:tgtEl>
                                          <p:spTgt spid="2809861">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idx="4294967295"/>
          </p:nvPr>
        </p:nvSpPr>
        <p:spPr>
          <a:xfrm>
            <a:off x="250042" y="203641"/>
            <a:ext cx="8813948" cy="1145598"/>
          </a:xfrm>
        </p:spPr>
        <p:txBody>
          <a:bodyPr anchor="t">
            <a:noAutofit/>
          </a:bodyPr>
          <a:lstStyle/>
          <a:p>
            <a:pPr eaLnBrk="1" hangingPunct="1"/>
            <a:r>
              <a:rPr lang="en-US" altLang="en-US" sz="2400" dirty="0">
                <a:latin typeface="Rockwell" panose="02060603020205020403" pitchFamily="18" charset="0"/>
              </a:rPr>
              <a:t>G4D11	How close to the upper edge of the phone segment 		should  your displayed carrier frequency be when 		using a 3 kHz wide USB?</a:t>
            </a:r>
          </a:p>
        </p:txBody>
      </p:sp>
      <p:sp>
        <p:nvSpPr>
          <p:cNvPr id="2809861" name="Rectangle 5"/>
          <p:cNvSpPr>
            <a:spLocks noGrp="1" noChangeArrowheads="1"/>
          </p:cNvSpPr>
          <p:nvPr>
            <p:ph type="body" idx="4294967295"/>
          </p:nvPr>
        </p:nvSpPr>
        <p:spPr>
          <a:xfrm>
            <a:off x="2145523" y="1449665"/>
            <a:ext cx="5185020" cy="2851993"/>
          </a:xfrm>
        </p:spPr>
        <p:txBody>
          <a:bodyPr/>
          <a:lstStyle/>
          <a:p>
            <a:pPr marL="285750" indent="-285750">
              <a:buFontTx/>
              <a:buAutoNum type="alphaUcPeriod"/>
            </a:pPr>
            <a:r>
              <a:rPr lang="en-US" altLang="en-US" dirty="0">
                <a:latin typeface="Rockwell" panose="02060603020205020403" pitchFamily="18" charset="0"/>
              </a:rPr>
              <a:t>At least 3 kHz above the edge of the 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At least 3 kHz below the edge of the 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solidFill>
                  <a:srgbClr val="000066"/>
                </a:solidFill>
                <a:latin typeface="Rockwell" panose="02060603020205020403" pitchFamily="18" charset="0"/>
              </a:rPr>
              <a:t>At least 1 kHz above the edge of the 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At least 1 kHz below the edge of the band.</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2" end="2"/>
                                            </p:txEl>
                                          </p:spTgt>
                                        </p:tgtEl>
                                        <p:attrNameLst>
                                          <p:attrName>style.fontStyle</p:attrName>
                                        </p:attrNameLst>
                                      </p:cBhvr>
                                      <p:to>
                                        <p:strVal val="normal"/>
                                      </p:to>
                                    </p:set>
                                    <p:set>
                                      <p:cBhvr override="childStyle">
                                        <p:cTn id="9" dur="indefinite"/>
                                        <p:tgtEl>
                                          <p:spTgt spid="2809861">
                                            <p:txEl>
                                              <p:pRg st="2" end="2"/>
                                            </p:txEl>
                                          </p:spTgt>
                                        </p:tgtEl>
                                        <p:attrNameLst>
                                          <p:attrName>style.fontWeight</p:attrName>
                                        </p:attrNameLst>
                                      </p:cBhvr>
                                      <p:to>
                                        <p:strVal val="bold"/>
                                      </p:to>
                                    </p:set>
                                    <p:set>
                                      <p:cBhvr override="childStyle">
                                        <p:cTn id="10" dur="indefinite"/>
                                        <p:tgtEl>
                                          <p:spTgt spid="2809861">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idx="4294967295"/>
          </p:nvPr>
        </p:nvSpPr>
        <p:spPr>
          <a:xfrm>
            <a:off x="365748" y="65824"/>
            <a:ext cx="8412503" cy="1294346"/>
          </a:xfrm>
        </p:spPr>
        <p:txBody>
          <a:bodyPr anchor="t">
            <a:noAutofit/>
          </a:bodyPr>
          <a:lstStyle/>
          <a:p>
            <a:pPr eaLnBrk="1" hangingPunct="1"/>
            <a:r>
              <a:rPr lang="en-US" altLang="en-US" sz="2400" dirty="0">
                <a:latin typeface="Rockwell" panose="02060603020205020403" pitchFamily="18" charset="0"/>
              </a:rPr>
              <a:t>G4D09	What frequency range is occupied by a 3 kHz USB signal with the displayed carrier frequency set to 14.347 MHz?</a:t>
            </a:r>
          </a:p>
        </p:txBody>
      </p:sp>
      <p:sp>
        <p:nvSpPr>
          <p:cNvPr id="2809861" name="Rectangle 5"/>
          <p:cNvSpPr>
            <a:spLocks noGrp="1" noChangeArrowheads="1"/>
          </p:cNvSpPr>
          <p:nvPr>
            <p:ph type="body" idx="4294967295"/>
          </p:nvPr>
        </p:nvSpPr>
        <p:spPr>
          <a:xfrm>
            <a:off x="2901209" y="1562046"/>
            <a:ext cx="3341580" cy="2506348"/>
          </a:xfrm>
        </p:spPr>
        <p:txBody>
          <a:bodyPr/>
          <a:lstStyle/>
          <a:p>
            <a:pPr marL="285750" indent="-285750">
              <a:buFontTx/>
              <a:buAutoNum type="alphaUcPeriod"/>
            </a:pPr>
            <a:r>
              <a:rPr lang="en-US" altLang="en-US" dirty="0">
                <a:latin typeface="Rockwell" panose="02060603020205020403" pitchFamily="18" charset="0"/>
              </a:rPr>
              <a:t>14.347 to 14.647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14.347 to 14.350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14.344 to 14.347 MHz.</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14.3455 to 14.3485 MHz.</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34</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2" end="2"/>
                                            </p:txEl>
                                          </p:spTgt>
                                        </p:tgtEl>
                                        <p:attrNameLst>
                                          <p:attrName>style.fontStyle</p:attrName>
                                        </p:attrNameLst>
                                      </p:cBhvr>
                                      <p:to>
                                        <p:strVal val="normal"/>
                                      </p:to>
                                    </p:set>
                                    <p:set>
                                      <p:cBhvr override="childStyle">
                                        <p:cTn id="9" dur="indefinite"/>
                                        <p:tgtEl>
                                          <p:spTgt spid="2809861">
                                            <p:txEl>
                                              <p:pRg st="2" end="2"/>
                                            </p:txEl>
                                          </p:spTgt>
                                        </p:tgtEl>
                                        <p:attrNameLst>
                                          <p:attrName>style.fontWeight</p:attrName>
                                        </p:attrNameLst>
                                      </p:cBhvr>
                                      <p:to>
                                        <p:strVal val="bold"/>
                                      </p:to>
                                    </p:set>
                                    <p:set>
                                      <p:cBhvr override="childStyle">
                                        <p:cTn id="10" dur="indefinite"/>
                                        <p:tgtEl>
                                          <p:spTgt spid="2809861">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1806533" y="304291"/>
            <a:ext cx="5530932" cy="651272"/>
          </a:xfrm>
        </p:spPr>
        <p:txBody>
          <a:bodyPr anchor="t">
            <a:normAutofit/>
          </a:bodyPr>
          <a:lstStyle/>
          <a:p>
            <a:pPr eaLnBrk="1" hangingPunct="1"/>
            <a:r>
              <a:rPr lang="en-US" altLang="en-US" sz="2400" dirty="0">
                <a:latin typeface="Rockwell" panose="02060603020205020403" pitchFamily="18" charset="0"/>
              </a:rPr>
              <a:t>G2D10 	What is QRP operation?</a:t>
            </a:r>
          </a:p>
        </p:txBody>
      </p:sp>
      <p:sp>
        <p:nvSpPr>
          <p:cNvPr id="3241987" name="Rectangle 3"/>
          <p:cNvSpPr>
            <a:spLocks noGrp="1" noChangeArrowheads="1"/>
          </p:cNvSpPr>
          <p:nvPr>
            <p:ph type="body" idx="4294967295"/>
          </p:nvPr>
        </p:nvSpPr>
        <p:spPr>
          <a:xfrm>
            <a:off x="1777863" y="1423045"/>
            <a:ext cx="5588273" cy="2823189"/>
          </a:xfrm>
        </p:spPr>
        <p:txBody>
          <a:bodyPr>
            <a:normAutofit fontScale="92500" lnSpcReduction="20000"/>
          </a:bodyPr>
          <a:lstStyle/>
          <a:p>
            <a:pPr marL="285750" indent="-285750">
              <a:buFontTx/>
              <a:buAutoNum type="alphaUcPeriod"/>
            </a:pPr>
            <a:r>
              <a:rPr lang="en-US" altLang="en-US" sz="1900" dirty="0">
                <a:solidFill>
                  <a:schemeClr val="accent1">
                    <a:lumMod val="50000"/>
                  </a:schemeClr>
                </a:solidFill>
                <a:latin typeface="Rockwell" panose="02060603020205020403" pitchFamily="18" charset="0"/>
              </a:rPr>
              <a:t>Remote piloted model control.</a:t>
            </a:r>
          </a:p>
          <a:p>
            <a:pPr marL="285750" indent="-285750">
              <a:buFontTx/>
              <a:buAutoNum type="alphaUcPeriod"/>
            </a:pPr>
            <a:endParaRPr lang="en-US" altLang="en-US" sz="1900" dirty="0">
              <a:solidFill>
                <a:schemeClr val="accent1">
                  <a:lumMod val="50000"/>
                </a:schemeClr>
              </a:solidFill>
              <a:latin typeface="Rockwell" panose="02060603020205020403" pitchFamily="18" charset="0"/>
            </a:endParaRPr>
          </a:p>
          <a:p>
            <a:pPr marL="285750" indent="-285750">
              <a:buFontTx/>
              <a:buAutoNum type="alphaUcPeriod"/>
            </a:pPr>
            <a:r>
              <a:rPr lang="en-US" altLang="en-US" sz="1900" dirty="0">
                <a:solidFill>
                  <a:schemeClr val="accent1">
                    <a:lumMod val="50000"/>
                  </a:schemeClr>
                </a:solidFill>
                <a:latin typeface="Rockwell" panose="02060603020205020403" pitchFamily="18" charset="0"/>
              </a:rPr>
              <a:t>Low-power transmit operation.</a:t>
            </a:r>
          </a:p>
          <a:p>
            <a:pPr marL="285750" indent="-285750">
              <a:buFontTx/>
              <a:buAutoNum type="alphaUcPeriod"/>
            </a:pPr>
            <a:endParaRPr lang="en-US" altLang="en-US" sz="1900" dirty="0">
              <a:solidFill>
                <a:schemeClr val="accent1">
                  <a:lumMod val="50000"/>
                </a:schemeClr>
              </a:solidFill>
              <a:latin typeface="Rockwell" panose="02060603020205020403" pitchFamily="18" charset="0"/>
            </a:endParaRPr>
          </a:p>
          <a:p>
            <a:pPr marL="285750" indent="-285750">
              <a:buFontTx/>
              <a:buAutoNum type="alphaUcPeriod"/>
            </a:pPr>
            <a:r>
              <a:rPr lang="en-US" altLang="en-US" sz="1900" dirty="0">
                <a:solidFill>
                  <a:schemeClr val="accent1">
                    <a:lumMod val="50000"/>
                  </a:schemeClr>
                </a:solidFill>
                <a:latin typeface="Rockwell" panose="02060603020205020403" pitchFamily="18" charset="0"/>
              </a:rPr>
              <a:t>Transmission using Quick Response Protocol.</a:t>
            </a:r>
          </a:p>
          <a:p>
            <a:pPr marL="285750" indent="-285750">
              <a:buFontTx/>
              <a:buAutoNum type="alphaUcPeriod"/>
            </a:pPr>
            <a:endParaRPr lang="en-US" altLang="en-US" sz="1900" dirty="0">
              <a:solidFill>
                <a:schemeClr val="accent1">
                  <a:lumMod val="50000"/>
                </a:schemeClr>
              </a:solidFill>
              <a:latin typeface="Rockwell" panose="02060603020205020403" pitchFamily="18" charset="0"/>
            </a:endParaRPr>
          </a:p>
          <a:p>
            <a:pPr marL="285750" indent="-285750">
              <a:buFontTx/>
              <a:buAutoNum type="alphaUcPeriod"/>
            </a:pPr>
            <a:r>
              <a:rPr lang="en-US" altLang="en-US" sz="1900" dirty="0">
                <a:solidFill>
                  <a:schemeClr val="accent1">
                    <a:lumMod val="50000"/>
                  </a:schemeClr>
                </a:solidFill>
                <a:latin typeface="Rockwell" panose="02060603020205020403" pitchFamily="18" charset="0"/>
              </a:rPr>
              <a:t>Traffic relay procedure net operation.</a:t>
            </a:r>
            <a:br>
              <a:rPr lang="en-US" altLang="en-US" dirty="0"/>
            </a:br>
            <a:br>
              <a:rPr lang="en-US" altLang="en-US" dirty="0"/>
            </a:br>
            <a:br>
              <a:rPr lang="en-US" altLang="en-US" dirty="0"/>
            </a:br>
            <a:br>
              <a:rPr lang="en-US" altLang="en-US" dirty="0"/>
            </a:br>
            <a:endParaRPr lang="en-US" altLang="en-US" dirty="0"/>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35</a:t>
            </a:fld>
            <a:endParaRPr lang="en-US"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idx="4294967295"/>
          </p:nvPr>
        </p:nvSpPr>
        <p:spPr>
          <a:xfrm>
            <a:off x="501651" y="94627"/>
            <a:ext cx="8390912" cy="979328"/>
          </a:xfrm>
        </p:spPr>
        <p:txBody>
          <a:bodyPr anchor="t"/>
          <a:lstStyle/>
          <a:p>
            <a:pPr eaLnBrk="1" hangingPunct="1"/>
            <a:r>
              <a:rPr lang="en-US" altLang="en-US" sz="3000" dirty="0"/>
              <a:t>G2A10</a:t>
            </a:r>
            <a:r>
              <a:rPr lang="en-US" altLang="en-US" dirty="0"/>
              <a:t>	</a:t>
            </a:r>
            <a:r>
              <a:rPr lang="en-US" altLang="en-US" sz="2400" dirty="0"/>
              <a:t>Which of the following statements is true of 				voice VOX operation versus PTT operation?</a:t>
            </a:r>
            <a:endParaRPr lang="en-US" altLang="en-US" sz="1800" dirty="0"/>
          </a:p>
        </p:txBody>
      </p:sp>
      <p:sp>
        <p:nvSpPr>
          <p:cNvPr id="2805765" name="Rectangle 5"/>
          <p:cNvSpPr>
            <a:spLocks noGrp="1" noChangeArrowheads="1"/>
          </p:cNvSpPr>
          <p:nvPr>
            <p:ph type="body" idx="4294967295"/>
          </p:nvPr>
        </p:nvSpPr>
        <p:spPr>
          <a:xfrm>
            <a:off x="1881310" y="1506011"/>
            <a:ext cx="5631593" cy="2530389"/>
          </a:xfrm>
        </p:spPr>
        <p:txBody>
          <a:bodyPr>
            <a:normAutofit/>
          </a:bodyPr>
          <a:lstStyle/>
          <a:p>
            <a:pPr marL="285750" indent="-285750">
              <a:buFontTx/>
              <a:buAutoNum type="alphaUcPeriod"/>
            </a:pPr>
            <a:r>
              <a:rPr lang="en-US" altLang="en-US" dirty="0">
                <a:latin typeface="Rockwell" panose="02060603020205020403" pitchFamily="18" charset="0"/>
              </a:rPr>
              <a:t>The received signal is more natural sounding.</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It allows "hands free" operation.</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It occupies less bandwidth.</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It provides more power output.</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36</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5765">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5765">
                                            <p:txEl>
                                              <p:pRg st="2" end="2"/>
                                            </p:txEl>
                                          </p:spTgt>
                                        </p:tgtEl>
                                        <p:attrNameLst>
                                          <p:attrName>style.fontStyle</p:attrName>
                                        </p:attrNameLst>
                                      </p:cBhvr>
                                      <p:to>
                                        <p:strVal val="normal"/>
                                      </p:to>
                                    </p:set>
                                    <p:set>
                                      <p:cBhvr override="childStyle">
                                        <p:cTn id="9" dur="indefinite"/>
                                        <p:tgtEl>
                                          <p:spTgt spid="2805765">
                                            <p:txEl>
                                              <p:pRg st="2" end="2"/>
                                            </p:txEl>
                                          </p:spTgt>
                                        </p:tgtEl>
                                        <p:attrNameLst>
                                          <p:attrName>style.fontWeight</p:attrName>
                                        </p:attrNameLst>
                                      </p:cBhvr>
                                      <p:to>
                                        <p:strVal val="bold"/>
                                      </p:to>
                                    </p:set>
                                    <p:set>
                                      <p:cBhvr override="childStyle">
                                        <p:cTn id="10" dur="indefinite"/>
                                        <p:tgtEl>
                                          <p:spTgt spid="2805765">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576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4"/>
          <p:cNvSpPr>
            <a:spLocks noGrp="1" noChangeArrowheads="1"/>
          </p:cNvSpPr>
          <p:nvPr>
            <p:ph type="title" idx="4294967295"/>
          </p:nvPr>
        </p:nvSpPr>
        <p:spPr>
          <a:xfrm>
            <a:off x="165026" y="327341"/>
            <a:ext cx="8813948" cy="1261430"/>
          </a:xfrm>
        </p:spPr>
        <p:txBody>
          <a:bodyPr anchor="t">
            <a:normAutofit/>
          </a:bodyPr>
          <a:lstStyle/>
          <a:p>
            <a:pPr marL="457200" indent="-457200"/>
            <a:r>
              <a:rPr lang="en-US" altLang="en-US" sz="2400" dirty="0"/>
              <a:t>G1E04   Which of the following conditions require a licensed Amateur radio operator to take specific steps to avoid harmful interference to other users or facilities? </a:t>
            </a:r>
          </a:p>
        </p:txBody>
      </p:sp>
      <p:sp>
        <p:nvSpPr>
          <p:cNvPr id="2791429" name="Rectangle 5"/>
          <p:cNvSpPr>
            <a:spLocks noGrp="1" noChangeArrowheads="1"/>
          </p:cNvSpPr>
          <p:nvPr>
            <p:ph type="body" idx="4294967295"/>
          </p:nvPr>
        </p:nvSpPr>
        <p:spPr>
          <a:xfrm>
            <a:off x="2374409" y="1588771"/>
            <a:ext cx="4856043" cy="3088041"/>
          </a:xfrm>
        </p:spPr>
        <p:txBody>
          <a:bodyPr>
            <a:normAutofit/>
          </a:bodyPr>
          <a:lstStyle/>
          <a:p>
            <a:pPr marL="285750" indent="-285750">
              <a:buFontTx/>
              <a:buAutoNum type="alphaUcPeriod"/>
            </a:pPr>
            <a:r>
              <a:rPr lang="en-US" altLang="en-US" dirty="0">
                <a:latin typeface="Rockwell" panose="02060603020205020403" pitchFamily="18" charset="0"/>
              </a:rPr>
              <a:t>When operating within one mile of an FCC Monitoring Station.</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When using a band where the Amateur Service is secondary.</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When a station is transmitting spread spectrum emissions.</a:t>
            </a:r>
          </a:p>
          <a:p>
            <a:pPr marL="285750" indent="-285750">
              <a:buFontTx/>
              <a:buAutoNum type="alphaUcPeriod"/>
            </a:pPr>
            <a:endParaRPr lang="en-US" altLang="en-US" sz="800"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All of these choices are correct.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37</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91429">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2791429">
                                            <p:txEl>
                                              <p:pRg st="0" end="0"/>
                                            </p:txEl>
                                          </p:spTgt>
                                        </p:tgtEl>
                                        <p:attrNameLst>
                                          <p:attrName>style.fontStyle</p:attrName>
                                        </p:attrNameLst>
                                      </p:cBhvr>
                                      <p:to>
                                        <p:strVal val="italic"/>
                                      </p:to>
                                    </p:set>
                                    <p:set>
                                      <p:cBhvr override="childStyle">
                                        <p:cTn id="9" dur="indefinite"/>
                                        <p:tgtEl>
                                          <p:spTgt spid="2791429">
                                            <p:txEl>
                                              <p:pRg st="0" end="0"/>
                                            </p:txEl>
                                          </p:spTgt>
                                        </p:tgtEl>
                                        <p:attrNameLst>
                                          <p:attrName>style.fontWeight</p:attrName>
                                        </p:attrNameLst>
                                      </p:cBhvr>
                                      <p:to>
                                        <p:strVal val="bold"/>
                                      </p:to>
                                    </p:set>
                                    <p:set>
                                      <p:cBhvr override="childStyle">
                                        <p:cTn id="10" dur="indefinite"/>
                                        <p:tgtEl>
                                          <p:spTgt spid="2791429">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500" fill="hold"/>
                                        <p:tgtEl>
                                          <p:spTgt spid="2791429">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2791429">
                                            <p:txEl>
                                              <p:pRg st="2" end="2"/>
                                            </p:txEl>
                                          </p:spTgt>
                                        </p:tgtEl>
                                        <p:attrNameLst>
                                          <p:attrName>style.fontStyle</p:attrName>
                                        </p:attrNameLst>
                                      </p:cBhvr>
                                      <p:to>
                                        <p:strVal val="italic"/>
                                      </p:to>
                                    </p:set>
                                    <p:set>
                                      <p:cBhvr override="childStyle">
                                        <p:cTn id="17" dur="indefinite"/>
                                        <p:tgtEl>
                                          <p:spTgt spid="2791429">
                                            <p:txEl>
                                              <p:pRg st="2" end="2"/>
                                            </p:txEl>
                                          </p:spTgt>
                                        </p:tgtEl>
                                        <p:attrNameLst>
                                          <p:attrName>style.fontWeight</p:attrName>
                                        </p:attrNameLst>
                                      </p:cBhvr>
                                      <p:to>
                                        <p:strVal val="bold"/>
                                      </p:to>
                                    </p:set>
                                    <p:set>
                                      <p:cBhvr override="childStyle">
                                        <p:cTn id="18" dur="indefinite"/>
                                        <p:tgtEl>
                                          <p:spTgt spid="2791429">
                                            <p:txEl>
                                              <p:pRg st="2" end="2"/>
                                            </p:txEl>
                                          </p:spTgt>
                                        </p:tgtEl>
                                        <p:attrNameLst>
                                          <p:attrName>style.textDecorationUnderline</p:attrName>
                                        </p:attrNameLst>
                                      </p:cBhvr>
                                      <p:to>
                                        <p:strVal val="fals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mph" presetSubtype="2" fill="hold" nodeType="clickEffect">
                                  <p:stCondLst>
                                    <p:cond delay="0"/>
                                  </p:stCondLst>
                                  <p:childTnLst>
                                    <p:animClr clrSpc="rgb" dir="cw">
                                      <p:cBhvr override="childStyle">
                                        <p:cTn id="22" dur="500" fill="hold"/>
                                        <p:tgtEl>
                                          <p:spTgt spid="2791429">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2791429">
                                            <p:txEl>
                                              <p:pRg st="4" end="4"/>
                                            </p:txEl>
                                          </p:spTgt>
                                        </p:tgtEl>
                                        <p:attrNameLst>
                                          <p:attrName>style.fontStyle</p:attrName>
                                        </p:attrNameLst>
                                      </p:cBhvr>
                                      <p:to>
                                        <p:strVal val="italic"/>
                                      </p:to>
                                    </p:set>
                                    <p:set>
                                      <p:cBhvr override="childStyle">
                                        <p:cTn id="25" dur="indefinite"/>
                                        <p:tgtEl>
                                          <p:spTgt spid="2791429">
                                            <p:txEl>
                                              <p:pRg st="4" end="4"/>
                                            </p:txEl>
                                          </p:spTgt>
                                        </p:tgtEl>
                                        <p:attrNameLst>
                                          <p:attrName>style.fontWeight</p:attrName>
                                        </p:attrNameLst>
                                      </p:cBhvr>
                                      <p:to>
                                        <p:strVal val="bold"/>
                                      </p:to>
                                    </p:set>
                                    <p:set>
                                      <p:cBhvr override="childStyle">
                                        <p:cTn id="26" dur="indefinite"/>
                                        <p:tgtEl>
                                          <p:spTgt spid="2791429">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500" fill="hold"/>
                                        <p:tgtEl>
                                          <p:spTgt spid="2791429">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2791429">
                                            <p:txEl>
                                              <p:pRg st="6" end="6"/>
                                            </p:txEl>
                                          </p:spTgt>
                                        </p:tgtEl>
                                        <p:attrNameLst>
                                          <p:attrName>style.fontStyle</p:attrName>
                                        </p:attrNameLst>
                                      </p:cBhvr>
                                      <p:to>
                                        <p:strVal val="normal"/>
                                      </p:to>
                                    </p:set>
                                    <p:set>
                                      <p:cBhvr override="childStyle">
                                        <p:cTn id="33" dur="indefinite"/>
                                        <p:tgtEl>
                                          <p:spTgt spid="2791429">
                                            <p:txEl>
                                              <p:pRg st="6" end="6"/>
                                            </p:txEl>
                                          </p:spTgt>
                                        </p:tgtEl>
                                        <p:attrNameLst>
                                          <p:attrName>style.fontWeight</p:attrName>
                                        </p:attrNameLst>
                                      </p:cBhvr>
                                      <p:to>
                                        <p:strVal val="bold"/>
                                      </p:to>
                                    </p:set>
                                    <p:set>
                                      <p:cBhvr override="childStyle">
                                        <p:cTn id="34" dur="indefinite"/>
                                        <p:tgtEl>
                                          <p:spTgt spid="2791429">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2791429">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idx="4294967295"/>
          </p:nvPr>
        </p:nvSpPr>
        <p:spPr>
          <a:xfrm>
            <a:off x="578563" y="232202"/>
            <a:ext cx="7986873" cy="1008131"/>
          </a:xfrm>
        </p:spPr>
        <p:txBody>
          <a:bodyPr anchor="t">
            <a:normAutofit fontScale="90000"/>
          </a:bodyPr>
          <a:lstStyle/>
          <a:p>
            <a:pPr eaLnBrk="1" hangingPunct="1"/>
            <a:r>
              <a:rPr lang="en-US" altLang="en-US" sz="3000" dirty="0"/>
              <a:t>G2A05</a:t>
            </a:r>
            <a:r>
              <a:rPr lang="en-US" altLang="en-US" dirty="0"/>
              <a:t>	</a:t>
            </a:r>
            <a:r>
              <a:rPr lang="en-US" altLang="en-US" sz="2400" dirty="0"/>
              <a:t>Which mode of voice communication is most 			commonly used on the HF frequency amateur bands? </a:t>
            </a:r>
          </a:p>
        </p:txBody>
      </p:sp>
      <p:sp>
        <p:nvSpPr>
          <p:cNvPr id="2800645" name="Rectangle 5"/>
          <p:cNvSpPr>
            <a:spLocks noGrp="1" noChangeArrowheads="1"/>
          </p:cNvSpPr>
          <p:nvPr>
            <p:ph type="body" idx="4294967295"/>
          </p:nvPr>
        </p:nvSpPr>
        <p:spPr>
          <a:xfrm>
            <a:off x="2598769" y="1513120"/>
            <a:ext cx="3946459" cy="2851993"/>
          </a:xfrm>
        </p:spPr>
        <p:txBody>
          <a:bodyPr/>
          <a:lstStyle/>
          <a:p>
            <a:pPr marL="285750" indent="-285750">
              <a:buFontTx/>
              <a:buAutoNum type="alphaUcPeriod"/>
            </a:pPr>
            <a:r>
              <a:rPr lang="en-US" altLang="en-US" dirty="0">
                <a:latin typeface="Rockwell" panose="02060603020205020403" pitchFamily="18" charset="0"/>
              </a:rPr>
              <a:t> Frequency Modulation.</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Double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Single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 Phase modulation.</a:t>
            </a:r>
          </a:p>
          <a:p>
            <a:pPr marL="285750" indent="-285750">
              <a:buFontTx/>
              <a:buAutoNum type="alphaUcPeriod"/>
            </a:pPr>
            <a:endParaRPr lang="en-US" altLang="en-US" sz="2100" dirty="0"/>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38</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0645">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0645">
                                            <p:txEl>
                                              <p:pRg st="4" end="4"/>
                                            </p:txEl>
                                          </p:spTgt>
                                        </p:tgtEl>
                                        <p:attrNameLst>
                                          <p:attrName>style.fontStyle</p:attrName>
                                        </p:attrNameLst>
                                      </p:cBhvr>
                                      <p:to>
                                        <p:strVal val="normal"/>
                                      </p:to>
                                    </p:set>
                                    <p:set>
                                      <p:cBhvr override="childStyle">
                                        <p:cTn id="9" dur="indefinite"/>
                                        <p:tgtEl>
                                          <p:spTgt spid="2800645">
                                            <p:txEl>
                                              <p:pRg st="4" end="4"/>
                                            </p:txEl>
                                          </p:spTgt>
                                        </p:tgtEl>
                                        <p:attrNameLst>
                                          <p:attrName>style.fontWeight</p:attrName>
                                        </p:attrNameLst>
                                      </p:cBhvr>
                                      <p:to>
                                        <p:strVal val="bold"/>
                                      </p:to>
                                    </p:set>
                                    <p:set>
                                      <p:cBhvr override="childStyle">
                                        <p:cTn id="10" dur="indefinite"/>
                                        <p:tgtEl>
                                          <p:spTgt spid="2800645">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064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idx="4294967295"/>
          </p:nvPr>
        </p:nvSpPr>
        <p:spPr>
          <a:xfrm>
            <a:off x="606836" y="94628"/>
            <a:ext cx="8439499" cy="1037503"/>
          </a:xfrm>
        </p:spPr>
        <p:txBody>
          <a:bodyPr anchor="t">
            <a:normAutofit/>
          </a:bodyPr>
          <a:lstStyle/>
          <a:p>
            <a:pPr>
              <a:lnSpc>
                <a:spcPts val="2250"/>
              </a:lnSpc>
            </a:pPr>
            <a:r>
              <a:rPr lang="en-US" altLang="en-US" sz="2400" dirty="0">
                <a:latin typeface="Rockwell" panose="02060603020205020403" pitchFamily="18" charset="0"/>
              </a:rPr>
              <a:t>G2A06  	Which of the following is an advantage when using single sideband as compared to other analog voice modes on the HF amateur bands? </a:t>
            </a:r>
          </a:p>
        </p:txBody>
      </p:sp>
      <p:sp>
        <p:nvSpPr>
          <p:cNvPr id="2801669" name="Rectangle 5"/>
          <p:cNvSpPr>
            <a:spLocks noGrp="1" noChangeArrowheads="1"/>
          </p:cNvSpPr>
          <p:nvPr>
            <p:ph type="body" idx="4294967295"/>
          </p:nvPr>
        </p:nvSpPr>
        <p:spPr>
          <a:xfrm>
            <a:off x="1739935" y="1318746"/>
            <a:ext cx="6173299" cy="3139609"/>
          </a:xfrm>
        </p:spPr>
        <p:txBody>
          <a:bodyPr/>
          <a:lstStyle/>
          <a:p>
            <a:pPr marL="285750" indent="-285750">
              <a:buFontTx/>
              <a:buAutoNum type="alphaUcPeriod"/>
            </a:pPr>
            <a:r>
              <a:rPr lang="en-US" altLang="en-US" dirty="0">
                <a:latin typeface="Rockwell" panose="02060603020205020403" pitchFamily="18" charset="0"/>
              </a:rPr>
              <a:t>Very high fidelity voice modulation.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solidFill>
                  <a:srgbClr val="000066"/>
                </a:solidFill>
                <a:latin typeface="Rockwell" panose="02060603020205020403" pitchFamily="18" charset="0"/>
              </a:rPr>
              <a:t>Less subject to interference from atmospheric static crashes. </a:t>
            </a:r>
          </a:p>
          <a:p>
            <a:pPr marL="285750" indent="-285750">
              <a:buFontTx/>
              <a:buAutoNum type="alphaUcPeriod"/>
            </a:pPr>
            <a:endParaRPr lang="en-US" altLang="en-US" dirty="0">
              <a:solidFill>
                <a:srgbClr val="000066"/>
              </a:solidFill>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Ease of tuning on receive and immunity to impulse noise.</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Less bandwidth used and greater power efficiency. </a:t>
            </a:r>
          </a:p>
          <a:p>
            <a:pPr marL="285750" indent="-285750">
              <a:buFontTx/>
              <a:buAutoNum type="alphaUcPeriod"/>
            </a:pPr>
            <a:endParaRPr lang="en-US" altLang="en-US" dirty="0"/>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39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1669">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1669">
                                            <p:txEl>
                                              <p:pRg st="6" end="6"/>
                                            </p:txEl>
                                          </p:spTgt>
                                        </p:tgtEl>
                                        <p:attrNameLst>
                                          <p:attrName>style.fontStyle</p:attrName>
                                        </p:attrNameLst>
                                      </p:cBhvr>
                                      <p:to>
                                        <p:strVal val="normal"/>
                                      </p:to>
                                    </p:set>
                                    <p:set>
                                      <p:cBhvr override="childStyle">
                                        <p:cTn id="9" dur="indefinite"/>
                                        <p:tgtEl>
                                          <p:spTgt spid="2801669">
                                            <p:txEl>
                                              <p:pRg st="6" end="6"/>
                                            </p:txEl>
                                          </p:spTgt>
                                        </p:tgtEl>
                                        <p:attrNameLst>
                                          <p:attrName>style.fontWeight</p:attrName>
                                        </p:attrNameLst>
                                      </p:cBhvr>
                                      <p:to>
                                        <p:strVal val="bold"/>
                                      </p:to>
                                    </p:set>
                                    <p:set>
                                      <p:cBhvr override="childStyle">
                                        <p:cTn id="10" dur="indefinite"/>
                                        <p:tgtEl>
                                          <p:spTgt spid="2801669">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1669">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375172" y="409653"/>
            <a:ext cx="6457950" cy="457048"/>
          </a:xfrm>
        </p:spPr>
        <p:txBody>
          <a:bodyPr vert="horz" wrap="square" lIns="0" tIns="0" rIns="0" bIns="0" numCol="1" rtlCol="0" anchor="ctr" anchorCtr="0" compatLnSpc="1">
            <a:prstTxWarp prst="textNoShape">
              <a:avLst/>
            </a:prstTxWarp>
            <a:spAutoFit/>
          </a:body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b="1" dirty="0">
                <a:solidFill>
                  <a:schemeClr val="tx1"/>
                </a:solidFill>
                <a:latin typeface="Franklin Gothic Book" panose="020B0503020102020204" pitchFamily="34" charset="0"/>
              </a:rPr>
              <a:t>Chapter 5</a:t>
            </a:r>
          </a:p>
        </p:txBody>
      </p:sp>
      <p:sp>
        <p:nvSpPr>
          <p:cNvPr id="3075" name="Text Box 6"/>
          <p:cNvSpPr txBox="1">
            <a:spLocks noChangeArrowheads="1"/>
          </p:cNvSpPr>
          <p:nvPr/>
        </p:nvSpPr>
        <p:spPr bwMode="auto">
          <a:xfrm>
            <a:off x="3089673" y="1275160"/>
            <a:ext cx="299680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spcBef>
                <a:spcPct val="50000"/>
              </a:spcBef>
            </a:pPr>
            <a:r>
              <a:rPr lang="en-GB" altLang="en-US" sz="2700" b="1" dirty="0">
                <a:solidFill>
                  <a:srgbClr val="FF3300"/>
                </a:solidFill>
                <a:latin typeface="Rockwell" panose="02060603020205020403" pitchFamily="18" charset="0"/>
              </a:rPr>
              <a:t>Voice Operation</a:t>
            </a:r>
            <a:endParaRPr lang="en-US" altLang="en-US" sz="2700" b="1" dirty="0">
              <a:solidFill>
                <a:srgbClr val="FF3300"/>
              </a:solidFill>
              <a:latin typeface="Rockwell" panose="02060603020205020403" pitchFamily="18" charset="0"/>
            </a:endParaRPr>
          </a:p>
        </p:txBody>
      </p:sp>
      <p:pic>
        <p:nvPicPr>
          <p:cNvPr id="3076"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026" y="2886619"/>
            <a:ext cx="2105771" cy="2162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7629394" y="2891242"/>
            <a:ext cx="1504319" cy="2254191"/>
          </a:xfrm>
          <a:prstGeom prst="rect">
            <a:avLst/>
          </a:prstGeom>
        </p:spPr>
      </p:pic>
      <p:sp>
        <p:nvSpPr>
          <p:cNvPr id="3" name="Slide Number Placeholder 2"/>
          <p:cNvSpPr>
            <a:spLocks noGrp="1"/>
          </p:cNvSpPr>
          <p:nvPr>
            <p:ph type="sldNum" sz="quarter" idx="12"/>
          </p:nvPr>
        </p:nvSpPr>
        <p:spPr/>
        <p:txBody>
          <a:bodyPr/>
          <a:lstStyle/>
          <a:p>
            <a:fld id="{839912F6-13D3-4EB1-90B1-84A7688E1C56}" type="slidenum">
              <a:rPr lang="en-US" altLang="en-US" smtClean="0"/>
              <a:pPr/>
              <a:t>4</a:t>
            </a:fld>
            <a:endParaRPr lang="en-US" altLang="en-US"/>
          </a:p>
        </p:txBody>
      </p:sp>
      <p:sp>
        <p:nvSpPr>
          <p:cNvPr id="9" name="TextBox 8"/>
          <p:cNvSpPr txBox="1"/>
          <p:nvPr/>
        </p:nvSpPr>
        <p:spPr>
          <a:xfrm>
            <a:off x="2386407" y="2592616"/>
            <a:ext cx="4206881" cy="507831"/>
          </a:xfrm>
          <a:prstGeom prst="rect">
            <a:avLst/>
          </a:prstGeom>
          <a:noFill/>
        </p:spPr>
        <p:txBody>
          <a:bodyPr wrap="square" rtlCol="0">
            <a:spAutoFit/>
          </a:bodyPr>
          <a:lstStyle/>
          <a:p>
            <a:pPr algn="ctr"/>
            <a:r>
              <a:rPr lang="en-US" sz="1350" dirty="0"/>
              <a:t>Question Pool valid</a:t>
            </a:r>
          </a:p>
          <a:p>
            <a:pPr algn="ctr"/>
            <a:r>
              <a:rPr lang="en-US" sz="1350" dirty="0"/>
              <a:t>July 1</a:t>
            </a:r>
            <a:r>
              <a:rPr lang="en-US" sz="1350" baseline="30000" dirty="0"/>
              <a:t>st</a:t>
            </a:r>
            <a:r>
              <a:rPr lang="en-US" sz="1350" dirty="0"/>
              <a:t>, 2023 Through June 30</a:t>
            </a:r>
            <a:r>
              <a:rPr lang="en-US" sz="1350" baseline="30000" dirty="0"/>
              <a:t>th</a:t>
            </a:r>
            <a:r>
              <a:rPr lang="en-US" sz="1350" dirty="0"/>
              <a:t> 2027</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idx="4294967295"/>
          </p:nvPr>
        </p:nvSpPr>
        <p:spPr>
          <a:xfrm>
            <a:off x="913247" y="224686"/>
            <a:ext cx="7317506" cy="878692"/>
          </a:xfrm>
        </p:spPr>
        <p:txBody>
          <a:bodyPr anchor="t"/>
          <a:lstStyle/>
          <a:p>
            <a:pPr eaLnBrk="1" hangingPunct="1"/>
            <a:r>
              <a:rPr lang="en-US" altLang="en-US" sz="3000" dirty="0"/>
              <a:t>G2A07</a:t>
            </a:r>
            <a:r>
              <a:rPr lang="en-US" altLang="en-US" dirty="0"/>
              <a:t>	</a:t>
            </a:r>
            <a:r>
              <a:rPr lang="en-US" altLang="en-US" sz="2400" dirty="0"/>
              <a:t>Which of the following statements is 			true of the single sideband voice mode? </a:t>
            </a:r>
          </a:p>
        </p:txBody>
      </p:sp>
      <p:sp>
        <p:nvSpPr>
          <p:cNvPr id="2802693" name="Rectangle 5"/>
          <p:cNvSpPr>
            <a:spLocks noGrp="1" noChangeArrowheads="1"/>
          </p:cNvSpPr>
          <p:nvPr>
            <p:ph type="body" idx="4294967295"/>
          </p:nvPr>
        </p:nvSpPr>
        <p:spPr>
          <a:xfrm>
            <a:off x="1360382" y="1418950"/>
            <a:ext cx="6423236" cy="3226020"/>
          </a:xfrm>
        </p:spPr>
        <p:txBody>
          <a:bodyPr/>
          <a:lstStyle/>
          <a:p>
            <a:pPr marL="285750" indent="-285750">
              <a:buFontTx/>
              <a:buAutoNum type="alphaUcPeriod"/>
            </a:pPr>
            <a:r>
              <a:rPr lang="en-US" altLang="en-US" dirty="0">
                <a:latin typeface="Rockwell" panose="02060603020205020403" pitchFamily="18" charset="0"/>
              </a:rPr>
              <a:t>Only one sideband and the carrier are transmitted; the other sideband is  suppressed.</a:t>
            </a:r>
          </a:p>
          <a:p>
            <a:pPr marL="285750" indent="-285750">
              <a:buFontTx/>
              <a:buAutoNum type="alphaUcPeriod"/>
            </a:pPr>
            <a:endParaRPr lang="en-US" altLang="en-US" sz="1050"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Only one sideband is transmitted; the other sideband and carrier are suppressed. </a:t>
            </a:r>
          </a:p>
          <a:p>
            <a:pPr marL="285750" indent="-285750">
              <a:buFontTx/>
              <a:buAutoNum type="alphaUcPeriod"/>
            </a:pPr>
            <a:endParaRPr lang="en-US" altLang="en-US" sz="1050"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SSB is the only voice mode that is authorized on the 20-meter, 15-meter, and 10-meter amateur bands.</a:t>
            </a:r>
          </a:p>
          <a:p>
            <a:pPr marL="285750" indent="-285750">
              <a:buFontTx/>
              <a:buAutoNum type="alphaUcPeriod"/>
            </a:pPr>
            <a:endParaRPr lang="en-US" altLang="en-US" sz="1050"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SSB is the only mode that is authorized on the 160-meter, 75-meter, and 40-meter amateur bands.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2693">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2693">
                                            <p:txEl>
                                              <p:pRg st="2" end="2"/>
                                            </p:txEl>
                                          </p:spTgt>
                                        </p:tgtEl>
                                        <p:attrNameLst>
                                          <p:attrName>style.fontStyle</p:attrName>
                                        </p:attrNameLst>
                                      </p:cBhvr>
                                      <p:to>
                                        <p:strVal val="normal"/>
                                      </p:to>
                                    </p:set>
                                    <p:set>
                                      <p:cBhvr override="childStyle">
                                        <p:cTn id="9" dur="indefinite"/>
                                        <p:tgtEl>
                                          <p:spTgt spid="2802693">
                                            <p:txEl>
                                              <p:pRg st="2" end="2"/>
                                            </p:txEl>
                                          </p:spTgt>
                                        </p:tgtEl>
                                        <p:attrNameLst>
                                          <p:attrName>style.fontWeight</p:attrName>
                                        </p:attrNameLst>
                                      </p:cBhvr>
                                      <p:to>
                                        <p:strVal val="bold"/>
                                      </p:to>
                                    </p:set>
                                    <p:set>
                                      <p:cBhvr override="childStyle">
                                        <p:cTn id="10" dur="indefinite"/>
                                        <p:tgtEl>
                                          <p:spTgt spid="2802693">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269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idx="4294967295"/>
          </p:nvPr>
        </p:nvSpPr>
        <p:spPr>
          <a:xfrm>
            <a:off x="619722" y="166852"/>
            <a:ext cx="7904554" cy="921720"/>
          </a:xfrm>
        </p:spPr>
        <p:txBody>
          <a:bodyPr anchor="t">
            <a:normAutofit fontScale="90000"/>
          </a:bodyPr>
          <a:lstStyle/>
          <a:p>
            <a:pPr eaLnBrk="1" hangingPunct="1"/>
            <a:r>
              <a:rPr lang="en-US" altLang="en-US" sz="3000" dirty="0">
                <a:latin typeface="Rockwell" panose="02060603020205020403" pitchFamily="18" charset="0"/>
              </a:rPr>
              <a:t>G2A04 </a:t>
            </a:r>
            <a:r>
              <a:rPr lang="en-US" altLang="en-US" dirty="0">
                <a:latin typeface="Rockwell" panose="02060603020205020403" pitchFamily="18" charset="0"/>
              </a:rPr>
              <a:t>  </a:t>
            </a:r>
            <a:r>
              <a:rPr lang="en-US" altLang="en-US" sz="2250" dirty="0">
                <a:latin typeface="Rockwell" panose="02060603020205020403" pitchFamily="18" charset="0"/>
              </a:rPr>
              <a:t>Which mode is most commonly used for voice 				communications on the 17-meter and 12-meter bands?</a:t>
            </a:r>
            <a:r>
              <a:rPr lang="en-US" altLang="en-US" dirty="0">
                <a:latin typeface="Rockwell" panose="02060603020205020403" pitchFamily="18" charset="0"/>
              </a:rPr>
              <a:t> </a:t>
            </a:r>
          </a:p>
        </p:txBody>
      </p:sp>
      <p:sp>
        <p:nvSpPr>
          <p:cNvPr id="2799621" name="Rectangle 5"/>
          <p:cNvSpPr>
            <a:spLocks noGrp="1" noChangeArrowheads="1"/>
          </p:cNvSpPr>
          <p:nvPr>
            <p:ph type="body" idx="4294967295"/>
          </p:nvPr>
        </p:nvSpPr>
        <p:spPr>
          <a:xfrm>
            <a:off x="2908353" y="1482248"/>
            <a:ext cx="3327293" cy="2847230"/>
          </a:xfrm>
        </p:spPr>
        <p:txBody>
          <a:bodyPr>
            <a:normAutofit/>
          </a:bodyPr>
          <a:lstStyle/>
          <a:p>
            <a:pPr marL="285750" indent="-285750">
              <a:buFontTx/>
              <a:buAutoNum type="alphaUcPeriod"/>
            </a:pPr>
            <a:r>
              <a:rPr lang="en-US" altLang="en-US" dirty="0">
                <a:latin typeface="Rockwell" panose="02060603020205020403" pitchFamily="18" charset="0"/>
              </a:rPr>
              <a:t>Upper sideband.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Lower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Vestigial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Double sideband.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99621">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99621">
                                            <p:txEl>
                                              <p:pRg st="0" end="0"/>
                                            </p:txEl>
                                          </p:spTgt>
                                        </p:tgtEl>
                                        <p:attrNameLst>
                                          <p:attrName>style.fontStyle</p:attrName>
                                        </p:attrNameLst>
                                      </p:cBhvr>
                                      <p:to>
                                        <p:strVal val="normal"/>
                                      </p:to>
                                    </p:set>
                                    <p:set>
                                      <p:cBhvr override="childStyle">
                                        <p:cTn id="9" dur="indefinite"/>
                                        <p:tgtEl>
                                          <p:spTgt spid="2799621">
                                            <p:txEl>
                                              <p:pRg st="0" end="0"/>
                                            </p:txEl>
                                          </p:spTgt>
                                        </p:tgtEl>
                                        <p:attrNameLst>
                                          <p:attrName>style.fontWeight</p:attrName>
                                        </p:attrNameLst>
                                      </p:cBhvr>
                                      <p:to>
                                        <p:strVal val="bold"/>
                                      </p:to>
                                    </p:set>
                                    <p:set>
                                      <p:cBhvr override="childStyle">
                                        <p:cTn id="10" dur="indefinite"/>
                                        <p:tgtEl>
                                          <p:spTgt spid="2799621">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9962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idx="4294967295"/>
          </p:nvPr>
        </p:nvSpPr>
        <p:spPr>
          <a:xfrm>
            <a:off x="324775" y="339667"/>
            <a:ext cx="8813948" cy="905727"/>
          </a:xfrm>
        </p:spPr>
        <p:txBody>
          <a:bodyPr anchor="t">
            <a:normAutofit/>
          </a:bodyPr>
          <a:lstStyle/>
          <a:p>
            <a:pPr eaLnBrk="1" hangingPunct="1"/>
            <a:r>
              <a:rPr lang="en-US" altLang="en-US" sz="2400" dirty="0">
                <a:latin typeface="Rockwell" panose="02060603020205020403" pitchFamily="18" charset="0"/>
              </a:rPr>
              <a:t>G2A01	Which sideband is most commonly used for phone communications on frequencies of 14 MHz or higher?</a:t>
            </a:r>
          </a:p>
        </p:txBody>
      </p:sp>
      <p:sp>
        <p:nvSpPr>
          <p:cNvPr id="2394117" name="Rectangle 5"/>
          <p:cNvSpPr>
            <a:spLocks noGrp="1" noChangeArrowheads="1"/>
          </p:cNvSpPr>
          <p:nvPr>
            <p:ph type="body" idx="4294967295"/>
          </p:nvPr>
        </p:nvSpPr>
        <p:spPr>
          <a:xfrm>
            <a:off x="3023568" y="1514691"/>
            <a:ext cx="3096863" cy="3048857"/>
          </a:xfrm>
        </p:spPr>
        <p:txBody>
          <a:bodyPr/>
          <a:lstStyle/>
          <a:p>
            <a:pPr marL="285750" indent="-285750">
              <a:buFontTx/>
              <a:buAutoNum type="alphaUcPeriod"/>
            </a:pPr>
            <a:r>
              <a:rPr lang="en-US" altLang="en-US" sz="2100" dirty="0"/>
              <a:t>Upper sideband. </a:t>
            </a:r>
          </a:p>
          <a:p>
            <a:pPr marL="285750" indent="-285750">
              <a:buFontTx/>
              <a:buAutoNum type="alphaUcPeriod"/>
            </a:pPr>
            <a:endParaRPr lang="en-US" altLang="en-US" sz="2100" dirty="0"/>
          </a:p>
          <a:p>
            <a:pPr marL="285750" indent="-285750">
              <a:buFontTx/>
              <a:buAutoNum type="alphaUcPeriod"/>
            </a:pPr>
            <a:r>
              <a:rPr lang="en-US" altLang="en-US" sz="2100" dirty="0"/>
              <a:t>Lower sideband.</a:t>
            </a:r>
          </a:p>
          <a:p>
            <a:pPr marL="285750" indent="-285750">
              <a:buFontTx/>
              <a:buAutoNum type="alphaUcPeriod"/>
            </a:pPr>
            <a:endParaRPr lang="en-US" altLang="en-US" sz="2100" dirty="0"/>
          </a:p>
          <a:p>
            <a:pPr marL="285750" indent="-285750">
              <a:buFontTx/>
              <a:buAutoNum type="alphaUcPeriod"/>
            </a:pPr>
            <a:r>
              <a:rPr lang="en-US" altLang="en-US" sz="2100" dirty="0"/>
              <a:t>Vestigial sideband.</a:t>
            </a:r>
          </a:p>
          <a:p>
            <a:pPr marL="285750" indent="-285750">
              <a:buFontTx/>
              <a:buAutoNum type="alphaUcPeriod"/>
            </a:pPr>
            <a:endParaRPr lang="en-US" altLang="en-US" sz="2100" dirty="0"/>
          </a:p>
          <a:p>
            <a:pPr marL="285750" indent="-285750">
              <a:buFontTx/>
              <a:buAutoNum type="alphaUcPeriod"/>
            </a:pPr>
            <a:r>
              <a:rPr lang="en-US" altLang="en-US" sz="2100" dirty="0"/>
              <a:t>Double sideband.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42</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394117">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394117">
                                            <p:txEl>
                                              <p:pRg st="0" end="0"/>
                                            </p:txEl>
                                          </p:spTgt>
                                        </p:tgtEl>
                                        <p:attrNameLst>
                                          <p:attrName>style.fontStyle</p:attrName>
                                        </p:attrNameLst>
                                      </p:cBhvr>
                                      <p:to>
                                        <p:strVal val="normal"/>
                                      </p:to>
                                    </p:set>
                                    <p:set>
                                      <p:cBhvr override="childStyle">
                                        <p:cTn id="9" dur="indefinite"/>
                                        <p:tgtEl>
                                          <p:spTgt spid="2394117">
                                            <p:txEl>
                                              <p:pRg st="0" end="0"/>
                                            </p:txEl>
                                          </p:spTgt>
                                        </p:tgtEl>
                                        <p:attrNameLst>
                                          <p:attrName>style.fontWeight</p:attrName>
                                        </p:attrNameLst>
                                      </p:cBhvr>
                                      <p:to>
                                        <p:strVal val="bold"/>
                                      </p:to>
                                    </p:set>
                                    <p:set>
                                      <p:cBhvr override="childStyle">
                                        <p:cTn id="10" dur="indefinite"/>
                                        <p:tgtEl>
                                          <p:spTgt spid="2394117">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39411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idx="4294967295"/>
          </p:nvPr>
        </p:nvSpPr>
        <p:spPr>
          <a:xfrm>
            <a:off x="280241" y="224686"/>
            <a:ext cx="8636988" cy="849734"/>
          </a:xfrm>
        </p:spPr>
        <p:txBody>
          <a:bodyPr anchor="t">
            <a:normAutofit/>
          </a:bodyPr>
          <a:lstStyle/>
          <a:p>
            <a:pPr>
              <a:lnSpc>
                <a:spcPts val="2250"/>
              </a:lnSpc>
            </a:pPr>
            <a:r>
              <a:rPr lang="en-US" altLang="en-US" sz="2400" dirty="0">
                <a:latin typeface="Rockwell" panose="02060603020205020403" pitchFamily="18" charset="0"/>
              </a:rPr>
              <a:t>G2A03	Which of the following is the most commonly used SSB voice communications in the VHF and UHF bands? </a:t>
            </a:r>
          </a:p>
        </p:txBody>
      </p:sp>
      <p:sp>
        <p:nvSpPr>
          <p:cNvPr id="2798597" name="Rectangle 5"/>
          <p:cNvSpPr>
            <a:spLocks noGrp="1" noChangeArrowheads="1"/>
          </p:cNvSpPr>
          <p:nvPr>
            <p:ph type="body" idx="4294967295"/>
          </p:nvPr>
        </p:nvSpPr>
        <p:spPr>
          <a:xfrm>
            <a:off x="2956748" y="1390493"/>
            <a:ext cx="3283973" cy="2938404"/>
          </a:xfrm>
        </p:spPr>
        <p:txBody>
          <a:bodyPr/>
          <a:lstStyle/>
          <a:p>
            <a:pPr marL="285750" indent="-285750">
              <a:buFontTx/>
              <a:buAutoNum type="alphaUcPeriod"/>
            </a:pPr>
            <a:r>
              <a:rPr lang="en-US" altLang="en-US" dirty="0">
                <a:latin typeface="Rockwell" panose="02060603020205020403" pitchFamily="18" charset="0"/>
              </a:rPr>
              <a:t>Upper sideband.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Lower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Vestigial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Double sideband.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98597">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98597">
                                            <p:txEl>
                                              <p:pRg st="0" end="0"/>
                                            </p:txEl>
                                          </p:spTgt>
                                        </p:tgtEl>
                                        <p:attrNameLst>
                                          <p:attrName>style.fontStyle</p:attrName>
                                        </p:attrNameLst>
                                      </p:cBhvr>
                                      <p:to>
                                        <p:strVal val="normal"/>
                                      </p:to>
                                    </p:set>
                                    <p:set>
                                      <p:cBhvr override="childStyle">
                                        <p:cTn id="9" dur="indefinite"/>
                                        <p:tgtEl>
                                          <p:spTgt spid="2798597">
                                            <p:txEl>
                                              <p:pRg st="0" end="0"/>
                                            </p:txEl>
                                          </p:spTgt>
                                        </p:tgtEl>
                                        <p:attrNameLst>
                                          <p:attrName>style.fontWeight</p:attrName>
                                        </p:attrNameLst>
                                      </p:cBhvr>
                                      <p:to>
                                        <p:strVal val="bold"/>
                                      </p:to>
                                    </p:set>
                                    <p:set>
                                      <p:cBhvr override="childStyle">
                                        <p:cTn id="10" dur="indefinite"/>
                                        <p:tgtEl>
                                          <p:spTgt spid="2798597">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9859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idx="4294967295"/>
          </p:nvPr>
        </p:nvSpPr>
        <p:spPr>
          <a:xfrm>
            <a:off x="654690" y="195019"/>
            <a:ext cx="7834620" cy="1123346"/>
          </a:xfrm>
        </p:spPr>
        <p:txBody>
          <a:bodyPr anchor="t">
            <a:normAutofit/>
          </a:bodyPr>
          <a:lstStyle/>
          <a:p>
            <a:pPr eaLnBrk="1" hangingPunct="1"/>
            <a:r>
              <a:rPr lang="en-US" altLang="en-US" sz="2400" dirty="0">
                <a:latin typeface="Rockwell" panose="02060603020205020403" pitchFamily="18" charset="0"/>
              </a:rPr>
              <a:t>G2A02	Which of the following modes is most commonly used for voice communications on the 160-meter, 75-meter, and 40-meter bands? </a:t>
            </a:r>
          </a:p>
        </p:txBody>
      </p:sp>
      <p:sp>
        <p:nvSpPr>
          <p:cNvPr id="2797573" name="Rectangle 5"/>
          <p:cNvSpPr>
            <a:spLocks noGrp="1" noChangeArrowheads="1"/>
          </p:cNvSpPr>
          <p:nvPr>
            <p:ph type="body" idx="4294967295"/>
          </p:nvPr>
        </p:nvSpPr>
        <p:spPr>
          <a:xfrm>
            <a:off x="2858118" y="1563619"/>
            <a:ext cx="3427763" cy="2823189"/>
          </a:xfrm>
        </p:spPr>
        <p:txBody>
          <a:bodyPr>
            <a:normAutofit/>
          </a:bodyPr>
          <a:lstStyle/>
          <a:p>
            <a:pPr marL="285750" indent="-285750">
              <a:buFontTx/>
              <a:buAutoNum type="alphaUcPeriod"/>
            </a:pPr>
            <a:r>
              <a:rPr lang="en-US" altLang="en-US" dirty="0">
                <a:latin typeface="Rockwell" panose="02060603020205020403" pitchFamily="18" charset="0"/>
              </a:rPr>
              <a:t>Upper sideband. </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Lower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Vestigial sideband.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Double sideband. </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44</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97573">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97573">
                                            <p:txEl>
                                              <p:pRg st="2" end="2"/>
                                            </p:txEl>
                                          </p:spTgt>
                                        </p:tgtEl>
                                        <p:attrNameLst>
                                          <p:attrName>style.fontStyle</p:attrName>
                                        </p:attrNameLst>
                                      </p:cBhvr>
                                      <p:to>
                                        <p:strVal val="normal"/>
                                      </p:to>
                                    </p:set>
                                    <p:set>
                                      <p:cBhvr override="childStyle">
                                        <p:cTn id="9" dur="indefinite"/>
                                        <p:tgtEl>
                                          <p:spTgt spid="2797573">
                                            <p:txEl>
                                              <p:pRg st="2" end="2"/>
                                            </p:txEl>
                                          </p:spTgt>
                                        </p:tgtEl>
                                        <p:attrNameLst>
                                          <p:attrName>style.fontWeight</p:attrName>
                                        </p:attrNameLst>
                                      </p:cBhvr>
                                      <p:to>
                                        <p:strVal val="bold"/>
                                      </p:to>
                                    </p:set>
                                    <p:set>
                                      <p:cBhvr override="childStyle">
                                        <p:cTn id="10" dur="indefinite"/>
                                        <p:tgtEl>
                                          <p:spTgt spid="2797573">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9757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idx="4294967295"/>
          </p:nvPr>
        </p:nvSpPr>
        <p:spPr>
          <a:xfrm>
            <a:off x="676275" y="234017"/>
            <a:ext cx="7791450" cy="1007939"/>
          </a:xfrm>
        </p:spPr>
        <p:txBody>
          <a:bodyPr anchor="t">
            <a:noAutofit/>
          </a:bodyPr>
          <a:lstStyle/>
          <a:p>
            <a:pPr eaLnBrk="1" hangingPunct="1"/>
            <a:r>
              <a:rPr lang="en-US" altLang="en-US" sz="2400" dirty="0">
                <a:latin typeface="Rockwell" panose="02060603020205020403" pitchFamily="18" charset="0"/>
              </a:rPr>
              <a:t>G2D09    Why do most amateur stations use lower 		        sideband on the 160-meter, 75-meter, and 40-	        meter bands?</a:t>
            </a:r>
          </a:p>
        </p:txBody>
      </p:sp>
      <p:sp>
        <p:nvSpPr>
          <p:cNvPr id="2804741" name="Rectangle 5"/>
          <p:cNvSpPr>
            <a:spLocks noGrp="1" noChangeArrowheads="1"/>
          </p:cNvSpPr>
          <p:nvPr>
            <p:ph type="body" idx="4294967295"/>
          </p:nvPr>
        </p:nvSpPr>
        <p:spPr>
          <a:xfrm>
            <a:off x="2123508" y="1471417"/>
            <a:ext cx="4896983" cy="3197216"/>
          </a:xfrm>
        </p:spPr>
        <p:txBody>
          <a:bodyPr/>
          <a:lstStyle/>
          <a:p>
            <a:pPr marL="285750" indent="-285750">
              <a:buFontTx/>
              <a:buAutoNum type="alphaUcPeriod"/>
            </a:pPr>
            <a:r>
              <a:rPr lang="en-US" altLang="en-US" dirty="0">
                <a:latin typeface="Rockwell" panose="02060603020205020403" pitchFamily="18" charset="0"/>
              </a:rPr>
              <a:t>Lower sideband is more efficient than upper sideband on these frequencies.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Lower sideband is the only sideband legal on these frequencies.</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Because it is fully compatible with an AM detector.</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It is good amateur practice</a:t>
            </a:r>
            <a:r>
              <a:rPr lang="en-US" altLang="en-US" dirty="0"/>
              <a:t>.</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solidFill>
                  <a:srgbClr val="000066"/>
                </a:solidFill>
              </a:rPr>
              <a:pPr/>
              <a:t>45</a:t>
            </a:fld>
            <a:endParaRPr lang="en-US" altLang="en-US">
              <a:solidFill>
                <a:srgbClr val="000066"/>
              </a:solidFill>
            </a:endParaRPr>
          </a:p>
        </p:txBody>
      </p:sp>
    </p:spTree>
    <p:extLst>
      <p:ext uri="{BB962C8B-B14F-4D97-AF65-F5344CB8AC3E}">
        <p14:creationId xmlns:p14="http://schemas.microsoft.com/office/powerpoint/2010/main" val="18898047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4741">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4741">
                                            <p:txEl>
                                              <p:pRg st="6" end="6"/>
                                            </p:txEl>
                                          </p:spTgt>
                                        </p:tgtEl>
                                        <p:attrNameLst>
                                          <p:attrName>style.fontStyle</p:attrName>
                                        </p:attrNameLst>
                                      </p:cBhvr>
                                      <p:to>
                                        <p:strVal val="normal"/>
                                      </p:to>
                                    </p:set>
                                    <p:set>
                                      <p:cBhvr override="childStyle">
                                        <p:cTn id="9" dur="indefinite"/>
                                        <p:tgtEl>
                                          <p:spTgt spid="2804741">
                                            <p:txEl>
                                              <p:pRg st="6" end="6"/>
                                            </p:txEl>
                                          </p:spTgt>
                                        </p:tgtEl>
                                        <p:attrNameLst>
                                          <p:attrName>style.fontWeight</p:attrName>
                                        </p:attrNameLst>
                                      </p:cBhvr>
                                      <p:to>
                                        <p:strVal val="bold"/>
                                      </p:to>
                                    </p:set>
                                    <p:set>
                                      <p:cBhvr override="childStyle">
                                        <p:cTn id="10" dur="indefinite"/>
                                        <p:tgtEl>
                                          <p:spTgt spid="2804741">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474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idx="4294967295"/>
          </p:nvPr>
        </p:nvSpPr>
        <p:spPr>
          <a:xfrm>
            <a:off x="716280" y="339668"/>
            <a:ext cx="7711439" cy="848576"/>
          </a:xfrm>
        </p:spPr>
        <p:txBody>
          <a:bodyPr anchor="t">
            <a:normAutofit/>
          </a:bodyPr>
          <a:lstStyle/>
          <a:p>
            <a:pPr eaLnBrk="1" hangingPunct="1"/>
            <a:r>
              <a:rPr lang="en-US" altLang="en-US" sz="2400" dirty="0">
                <a:latin typeface="Rockwell" panose="02060603020205020403" pitchFamily="18" charset="0"/>
              </a:rPr>
              <a:t>G2D07   Which of the following are examples of the NATO Phonetic Alphabet? </a:t>
            </a:r>
          </a:p>
        </p:txBody>
      </p:sp>
      <p:sp>
        <p:nvSpPr>
          <p:cNvPr id="2804741" name="Rectangle 5"/>
          <p:cNvSpPr>
            <a:spLocks noGrp="1" noChangeArrowheads="1"/>
          </p:cNvSpPr>
          <p:nvPr>
            <p:ph type="body" idx="4294967295"/>
          </p:nvPr>
        </p:nvSpPr>
        <p:spPr>
          <a:xfrm>
            <a:off x="2123507" y="1505012"/>
            <a:ext cx="4896983" cy="2823189"/>
          </a:xfrm>
        </p:spPr>
        <p:txBody>
          <a:bodyPr/>
          <a:lstStyle/>
          <a:p>
            <a:pPr marL="285750" indent="-285750">
              <a:buFontTx/>
              <a:buAutoNum type="alphaUcPeriod"/>
            </a:pPr>
            <a:r>
              <a:rPr lang="en-US" altLang="en-US" dirty="0">
                <a:latin typeface="Rockwell" panose="02060603020205020403" pitchFamily="18" charset="0"/>
              </a:rPr>
              <a:t>Able, Baker, Charlie, Dog.</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Adam, Boy, Charles, David.</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America, Boston, Canada, Denmark.</a:t>
            </a:r>
          </a:p>
          <a:p>
            <a:pPr marL="285750" indent="-285750">
              <a:buFontTx/>
              <a:buAutoNum type="alphaUcPeriod"/>
            </a:pPr>
            <a:endParaRPr lang="en-US" altLang="en-US" dirty="0">
              <a:latin typeface="Rockwell" panose="02060603020205020403" pitchFamily="18" charset="0"/>
            </a:endParaRPr>
          </a:p>
          <a:p>
            <a:pPr marL="285750" indent="-285750">
              <a:buFontTx/>
              <a:buAutoNum type="alphaUcPeriod"/>
            </a:pPr>
            <a:r>
              <a:rPr lang="en-US" altLang="en-US" dirty="0">
                <a:latin typeface="Rockwell" panose="02060603020205020403" pitchFamily="18" charset="0"/>
              </a:rPr>
              <a:t>Alpha, Bravo, Charlie, Delta.</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46</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4741">
                                            <p:txEl>
                                              <p:pRg st="6" end="6"/>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4741">
                                            <p:txEl>
                                              <p:pRg st="6" end="6"/>
                                            </p:txEl>
                                          </p:spTgt>
                                        </p:tgtEl>
                                        <p:attrNameLst>
                                          <p:attrName>style.fontStyle</p:attrName>
                                        </p:attrNameLst>
                                      </p:cBhvr>
                                      <p:to>
                                        <p:strVal val="normal"/>
                                      </p:to>
                                    </p:set>
                                    <p:set>
                                      <p:cBhvr override="childStyle">
                                        <p:cTn id="9" dur="indefinite"/>
                                        <p:tgtEl>
                                          <p:spTgt spid="2804741">
                                            <p:txEl>
                                              <p:pRg st="6" end="6"/>
                                            </p:txEl>
                                          </p:spTgt>
                                        </p:tgtEl>
                                        <p:attrNameLst>
                                          <p:attrName>style.fontWeight</p:attrName>
                                        </p:attrNameLst>
                                      </p:cBhvr>
                                      <p:to>
                                        <p:strVal val="bold"/>
                                      </p:to>
                                    </p:set>
                                    <p:set>
                                      <p:cBhvr override="childStyle">
                                        <p:cTn id="10" dur="indefinite"/>
                                        <p:tgtEl>
                                          <p:spTgt spid="2804741">
                                            <p:txEl>
                                              <p:pRg st="6" end="6"/>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474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47</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idx="4294967295"/>
          </p:nvPr>
        </p:nvSpPr>
        <p:spPr>
          <a:xfrm>
            <a:off x="1547606" y="110035"/>
            <a:ext cx="6480843" cy="892916"/>
          </a:xfrm>
        </p:spPr>
        <p:txBody>
          <a:bodyPr anchor="t"/>
          <a:lstStyle/>
          <a:p>
            <a:pPr eaLnBrk="1" hangingPunct="1"/>
            <a:r>
              <a:rPr lang="en-US" altLang="en-US" sz="3000" dirty="0"/>
              <a:t>G4A11</a:t>
            </a:r>
            <a:r>
              <a:rPr lang="en-US" altLang="en-US" sz="2400" dirty="0"/>
              <a:t>	Which of the following is a use for 			the IF shift control on a receiver?</a:t>
            </a:r>
          </a:p>
        </p:txBody>
      </p:sp>
      <p:sp>
        <p:nvSpPr>
          <p:cNvPr id="2809861" name="Rectangle 5"/>
          <p:cNvSpPr>
            <a:spLocks noGrp="1" noChangeArrowheads="1"/>
          </p:cNvSpPr>
          <p:nvPr>
            <p:ph type="body" idx="4294967295"/>
          </p:nvPr>
        </p:nvSpPr>
        <p:spPr>
          <a:xfrm>
            <a:off x="2152484" y="1419600"/>
            <a:ext cx="5875966" cy="3543283"/>
          </a:xfrm>
        </p:spPr>
        <p:txBody>
          <a:bodyPr/>
          <a:lstStyle/>
          <a:p>
            <a:pPr marL="285750" indent="-285750">
              <a:buFontTx/>
              <a:buAutoNum type="alphaUcPeriod"/>
            </a:pPr>
            <a:r>
              <a:rPr lang="en-US" altLang="en-US" dirty="0"/>
              <a:t>To avoid interference from stations very close to the receive frequency.</a:t>
            </a:r>
          </a:p>
          <a:p>
            <a:pPr marL="285750" indent="-285750">
              <a:buFontTx/>
              <a:buAutoNum type="alphaUcPeriod"/>
            </a:pPr>
            <a:endParaRPr lang="en-US" altLang="en-US" dirty="0"/>
          </a:p>
          <a:p>
            <a:pPr marL="285750" indent="-285750">
              <a:buFontTx/>
              <a:buAutoNum type="alphaUcPeriod"/>
            </a:pPr>
            <a:r>
              <a:rPr lang="en-US" altLang="en-US" dirty="0"/>
              <a:t>To change frequency rapidly.</a:t>
            </a:r>
          </a:p>
          <a:p>
            <a:pPr marL="285750" indent="-285750">
              <a:buFontTx/>
              <a:buAutoNum type="alphaUcPeriod"/>
            </a:pPr>
            <a:endParaRPr lang="en-US" altLang="en-US" dirty="0"/>
          </a:p>
          <a:p>
            <a:pPr marL="285750" indent="-285750">
              <a:buFontTx/>
              <a:buAutoNum type="alphaUcPeriod"/>
            </a:pPr>
            <a:r>
              <a:rPr lang="en-US" altLang="en-US" dirty="0"/>
              <a:t>To permit listening on a different frequency from that on which you are  transmitting.</a:t>
            </a:r>
          </a:p>
          <a:p>
            <a:pPr marL="285750" indent="-285750">
              <a:buFontTx/>
              <a:buAutoNum type="alphaUcPeriod"/>
            </a:pPr>
            <a:endParaRPr lang="en-US" altLang="en-US" dirty="0"/>
          </a:p>
          <a:p>
            <a:pPr marL="285750" indent="-285750">
              <a:buFontTx/>
              <a:buAutoNum type="alphaUcPeriod"/>
            </a:pPr>
            <a:r>
              <a:rPr lang="en-US" altLang="en-US" dirty="0"/>
              <a:t>To tune in stations that are slightly off frequency without changing your transmit frequency.</a:t>
            </a:r>
          </a:p>
        </p:txBody>
      </p:sp>
      <p:sp>
        <p:nvSpPr>
          <p:cNvPr id="2" name="Slide Number Placeholder 1"/>
          <p:cNvSpPr>
            <a:spLocks noGrp="1"/>
          </p:cNvSpPr>
          <p:nvPr>
            <p:ph type="sldNum" sz="quarter" idx="12"/>
          </p:nvPr>
        </p:nvSpPr>
        <p:spPr/>
        <p:txBody>
          <a:bodyPr/>
          <a:lstStyle/>
          <a:p>
            <a:fld id="{839912F6-13D3-4EB1-90B1-84A7688E1C56}" type="slidenum">
              <a:rPr lang="en-US" altLang="en-US" smtClean="0"/>
              <a:pPr/>
              <a:t>49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809861">
                                            <p:txEl>
                                              <p:pRg st="0" end="0"/>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809861">
                                            <p:txEl>
                                              <p:pRg st="0" end="0"/>
                                            </p:txEl>
                                          </p:spTgt>
                                        </p:tgtEl>
                                        <p:attrNameLst>
                                          <p:attrName>style.fontStyle</p:attrName>
                                        </p:attrNameLst>
                                      </p:cBhvr>
                                      <p:to>
                                        <p:strVal val="normal"/>
                                      </p:to>
                                    </p:set>
                                    <p:set>
                                      <p:cBhvr override="childStyle">
                                        <p:cTn id="9" dur="indefinite"/>
                                        <p:tgtEl>
                                          <p:spTgt spid="2809861">
                                            <p:txEl>
                                              <p:pRg st="0" end="0"/>
                                            </p:txEl>
                                          </p:spTgt>
                                        </p:tgtEl>
                                        <p:attrNameLst>
                                          <p:attrName>style.fontWeight</p:attrName>
                                        </p:attrNameLst>
                                      </p:cBhvr>
                                      <p:to>
                                        <p:strVal val="bold"/>
                                      </p:to>
                                    </p:set>
                                    <p:set>
                                      <p:cBhvr override="childStyle">
                                        <p:cTn id="10" dur="indefinite"/>
                                        <p:tgtEl>
                                          <p:spTgt spid="2809861">
                                            <p:txEl>
                                              <p:pRg st="0" end="0"/>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80986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EC7C6CD3-71EE-4BC8-82AF-23E5EF8225FF}"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4099" name="Rectangle 4"/>
          <p:cNvSpPr>
            <a:spLocks noGrp="1" noChangeArrowheads="1"/>
          </p:cNvSpPr>
          <p:nvPr>
            <p:ph type="title"/>
          </p:nvPr>
        </p:nvSpPr>
        <p:spPr>
          <a:xfrm>
            <a:off x="1345406" y="296466"/>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2053" name="Rectangle 5"/>
          <p:cNvSpPr>
            <a:spLocks noGrp="1" noChangeArrowheads="1"/>
          </p:cNvSpPr>
          <p:nvPr>
            <p:ph type="body" idx="1"/>
          </p:nvPr>
        </p:nvSpPr>
        <p:spPr>
          <a:xfrm>
            <a:off x="2124076" y="1131095"/>
            <a:ext cx="5083969" cy="3340894"/>
          </a:xfrm>
        </p:spPr>
        <p:txBody>
          <a:bodyPr>
            <a:normAutofit lnSpcReduction="10000"/>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b="1" dirty="0"/>
              <a:t> </a:t>
            </a:r>
            <a:r>
              <a:rPr lang="en-US" altLang="en-US" sz="750" b="1" dirty="0"/>
              <a:t>(Groupings)</a:t>
            </a:r>
          </a:p>
          <a:p>
            <a:pPr eaLnBrk="1" hangingPunct="1">
              <a:lnSpc>
                <a:spcPct val="90000"/>
              </a:lnSpc>
              <a:buClr>
                <a:schemeClr val="accent2"/>
              </a:buClr>
              <a:buFont typeface="Wingdings" panose="05000000000000000000" pitchFamily="2" charset="2"/>
              <a:buChar char="Ø"/>
            </a:pPr>
            <a:endParaRPr lang="en-US" altLang="en-US" sz="525" b="1" dirty="0"/>
          </a:p>
          <a:p>
            <a:pPr eaLnBrk="1" hangingPunct="1">
              <a:lnSpc>
                <a:spcPct val="90000"/>
              </a:lnSpc>
            </a:pPr>
            <a:endParaRPr lang="en-US" altLang="en-US" sz="900" b="1" dirty="0"/>
          </a:p>
          <a:p>
            <a:pPr lvl="1" eaLnBrk="1" hangingPunct="1">
              <a:lnSpc>
                <a:spcPct val="90000"/>
              </a:lnSpc>
            </a:pPr>
            <a:r>
              <a:rPr lang="en-US" altLang="en-US" sz="1800" b="1" dirty="0">
                <a:solidFill>
                  <a:schemeClr val="tx1"/>
                </a:solidFill>
              </a:rPr>
              <a:t>1 - Your Passing CSCE</a:t>
            </a:r>
          </a:p>
          <a:p>
            <a:pPr lvl="1" eaLnBrk="1" hangingPunct="1">
              <a:lnSpc>
                <a:spcPct val="90000"/>
              </a:lnSpc>
            </a:pPr>
            <a:r>
              <a:rPr lang="en-US" altLang="en-US" sz="1800" b="1" dirty="0">
                <a:solidFill>
                  <a:schemeClr val="tx1"/>
                </a:solidFill>
              </a:rPr>
              <a:t>2 - Your New General Bands</a:t>
            </a:r>
          </a:p>
          <a:p>
            <a:pPr lvl="1" eaLnBrk="1" hangingPunct="1">
              <a:lnSpc>
                <a:spcPct val="90000"/>
              </a:lnSpc>
            </a:pPr>
            <a:r>
              <a:rPr lang="en-US" altLang="en-US" sz="1800" b="1" dirty="0">
                <a:solidFill>
                  <a:schemeClr val="tx1"/>
                </a:solidFill>
              </a:rPr>
              <a:t>3 - FCC Rules</a:t>
            </a:r>
          </a:p>
          <a:p>
            <a:pPr lvl="1" eaLnBrk="1" hangingPunct="1">
              <a:lnSpc>
                <a:spcPct val="90000"/>
              </a:lnSpc>
            </a:pPr>
            <a:r>
              <a:rPr lang="en-US" altLang="en-US" sz="1800" b="1" dirty="0">
                <a:solidFill>
                  <a:schemeClr val="tx1"/>
                </a:solidFill>
              </a:rPr>
              <a:t>4 - Be a VE</a:t>
            </a:r>
          </a:p>
          <a:p>
            <a:pPr lvl="1" eaLnBrk="1" hangingPunct="1">
              <a:lnSpc>
                <a:spcPct val="90000"/>
              </a:lnSpc>
              <a:buFont typeface="Wingdings" panose="05000000000000000000" pitchFamily="2" charset="2"/>
              <a:buChar char="Ø"/>
            </a:pPr>
            <a:r>
              <a:rPr lang="en-US" altLang="en-US" sz="1800" b="1" dirty="0">
                <a:solidFill>
                  <a:schemeClr val="accent1"/>
                </a:solidFill>
              </a:rPr>
              <a:t>5 - Voice Operations</a:t>
            </a:r>
          </a:p>
          <a:p>
            <a:pPr lvl="1" eaLnBrk="1" hangingPunct="1">
              <a:lnSpc>
                <a:spcPct val="90000"/>
              </a:lnSpc>
            </a:pPr>
            <a:r>
              <a:rPr lang="en-US" altLang="en-US" sz="1800" b="1" dirty="0">
                <a:solidFill>
                  <a:schemeClr val="tx1"/>
                </a:solidFill>
              </a:rPr>
              <a:t>6 - CW Lives</a:t>
            </a:r>
          </a:p>
          <a:p>
            <a:pPr lvl="1" eaLnBrk="1" hangingPunct="1">
              <a:lnSpc>
                <a:spcPct val="90000"/>
              </a:lnSpc>
            </a:pPr>
            <a:r>
              <a:rPr lang="en-US" altLang="en-US" sz="1800" b="1" dirty="0">
                <a:solidFill>
                  <a:schemeClr val="tx1"/>
                </a:solidFill>
              </a:rPr>
              <a:t>7 - Digital Operating</a:t>
            </a:r>
          </a:p>
          <a:p>
            <a:pPr lvl="1" eaLnBrk="1" hangingPunct="1">
              <a:lnSpc>
                <a:spcPct val="90000"/>
              </a:lnSpc>
            </a:pPr>
            <a:r>
              <a:rPr lang="en-US" altLang="en-US" sz="1800" b="1" dirty="0">
                <a:solidFill>
                  <a:schemeClr val="tx1"/>
                </a:solidFill>
              </a:rPr>
              <a:t>8 - In An Emergency</a:t>
            </a:r>
          </a:p>
          <a:p>
            <a:pPr lvl="1" eaLnBrk="1" hangingPunct="1">
              <a:lnSpc>
                <a:spcPct val="90000"/>
              </a:lnSpc>
            </a:pPr>
            <a:r>
              <a:rPr lang="en-US" altLang="en-US" sz="1800" b="1" dirty="0">
                <a:solidFill>
                  <a:schemeClr val="tx1"/>
                </a:solidFill>
              </a:rPr>
              <a:t>9 - </a:t>
            </a:r>
            <a:r>
              <a:rPr lang="en-US" altLang="en-US" sz="1800" b="1" dirty="0" err="1">
                <a:solidFill>
                  <a:schemeClr val="tx1"/>
                </a:solidFill>
              </a:rPr>
              <a:t>Skywave</a:t>
            </a:r>
            <a:r>
              <a:rPr lang="en-US" altLang="en-US" sz="1800" b="1" dirty="0">
                <a:solidFill>
                  <a:schemeClr val="tx1"/>
                </a:solidFill>
              </a:rPr>
              <a:t> Excitement</a:t>
            </a:r>
          </a:p>
          <a:p>
            <a:pPr lvl="1" eaLnBrk="1" hangingPunct="1">
              <a:lnSpc>
                <a:spcPct val="90000"/>
              </a:lnSpc>
              <a:buFontTx/>
              <a:buNone/>
            </a:pPr>
            <a:endParaRPr lang="en-US" altLang="en-US" sz="1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7" end="7"/>
                                            </p:txEl>
                                          </p:spTgt>
                                        </p:tgtEl>
                                        <p:attrNameLst>
                                          <p:attrName>style.visibility</p:attrName>
                                        </p:attrNameLst>
                                      </p:cBhvr>
                                      <p:to>
                                        <p:strVal val="visible"/>
                                      </p:to>
                                    </p:set>
                                    <p:animScale>
                                      <p:cBhvr>
                                        <p:cTn id="7" dur="1000" decel="50000" fill="hold">
                                          <p:stCondLst>
                                            <p:cond delay="0"/>
                                          </p:stCondLst>
                                        </p:cTn>
                                        <p:tgtEl>
                                          <p:spTgt spid="205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7" end="7"/>
                                            </p:txEl>
                                          </p:spTgt>
                                        </p:tgtEl>
                                        <p:attrNameLst>
                                          <p:attrName>ppt_x</p:attrName>
                                          <p:attrName>ppt_y</p:attrName>
                                        </p:attrNameLst>
                                      </p:cBhvr>
                                    </p:animMotion>
                                    <p:animEffect transition="in" filter="fade">
                                      <p:cBhvr>
                                        <p:cTn id="9" dur="1000"/>
                                        <p:tgtEl>
                                          <p:spTgt spid="205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anose="020B0604030504040204" pitchFamily="34" charset="0"/>
              </a:defRPr>
            </a:lvl1pPr>
            <a:lvl2pPr marL="557213" indent="-214313" eaLnBrk="0" hangingPunct="0">
              <a:defRPr>
                <a:solidFill>
                  <a:schemeClr val="tx1"/>
                </a:solidFill>
                <a:latin typeface="Verdana" panose="020B0604030504040204" pitchFamily="34" charset="0"/>
              </a:defRPr>
            </a:lvl2pPr>
            <a:lvl3pPr marL="857250" indent="-171450" eaLnBrk="0" hangingPunct="0">
              <a:defRPr>
                <a:solidFill>
                  <a:schemeClr val="tx1"/>
                </a:solidFill>
                <a:latin typeface="Verdana" panose="020B0604030504040204" pitchFamily="34" charset="0"/>
              </a:defRPr>
            </a:lvl3pPr>
            <a:lvl4pPr marL="1200150" indent="-171450" eaLnBrk="0" hangingPunct="0">
              <a:defRPr>
                <a:solidFill>
                  <a:schemeClr val="tx1"/>
                </a:solidFill>
                <a:latin typeface="Verdana" panose="020B0604030504040204" pitchFamily="34" charset="0"/>
              </a:defRPr>
            </a:lvl4pPr>
            <a:lvl5pPr marL="1543050" indent="-171450" eaLnBrk="0" hangingPunct="0">
              <a:defRPr>
                <a:solidFill>
                  <a:schemeClr val="tx1"/>
                </a:solidFill>
                <a:latin typeface="Verdana" panose="020B0604030504040204" pitchFamily="34" charset="0"/>
              </a:defRPr>
            </a:lvl5pPr>
            <a:lvl6pPr marL="1885950" indent="-171450" eaLnBrk="0" fontAlgn="base" hangingPunct="0">
              <a:spcBef>
                <a:spcPct val="0"/>
              </a:spcBef>
              <a:spcAft>
                <a:spcPct val="0"/>
              </a:spcAft>
              <a:defRPr>
                <a:solidFill>
                  <a:schemeClr val="tx1"/>
                </a:solidFill>
                <a:latin typeface="Verdana" panose="020B0604030504040204" pitchFamily="34" charset="0"/>
              </a:defRPr>
            </a:lvl6pPr>
            <a:lvl7pPr marL="2228850" indent="-171450" eaLnBrk="0" fontAlgn="base" hangingPunct="0">
              <a:spcBef>
                <a:spcPct val="0"/>
              </a:spcBef>
              <a:spcAft>
                <a:spcPct val="0"/>
              </a:spcAft>
              <a:defRPr>
                <a:solidFill>
                  <a:schemeClr val="tx1"/>
                </a:solidFill>
                <a:latin typeface="Verdana" panose="020B0604030504040204" pitchFamily="34" charset="0"/>
              </a:defRPr>
            </a:lvl7pPr>
            <a:lvl8pPr marL="2571750" indent="-171450" eaLnBrk="0" fontAlgn="base" hangingPunct="0">
              <a:spcBef>
                <a:spcPct val="0"/>
              </a:spcBef>
              <a:spcAft>
                <a:spcPct val="0"/>
              </a:spcAft>
              <a:defRPr>
                <a:solidFill>
                  <a:schemeClr val="tx1"/>
                </a:solidFill>
                <a:latin typeface="Verdana" panose="020B0604030504040204" pitchFamily="34" charset="0"/>
              </a:defRPr>
            </a:lvl8pPr>
            <a:lvl9pPr marL="2914650" indent="-171450" eaLnBrk="0" fontAlgn="base" hangingPunct="0">
              <a:spcBef>
                <a:spcPct val="0"/>
              </a:spcBef>
              <a:spcAft>
                <a:spcPct val="0"/>
              </a:spcAft>
              <a:defRPr>
                <a:solidFill>
                  <a:schemeClr val="tx1"/>
                </a:solidFill>
                <a:latin typeface="Verdana" panose="020B0604030504040204" pitchFamily="34" charset="0"/>
              </a:defRPr>
            </a:lvl9pPr>
          </a:lstStyle>
          <a:p>
            <a:pPr eaLnBrk="1" hangingPunct="1"/>
            <a:fld id="{AAFEE986-AAAC-4DFB-8D73-3C759E585A50}" type="slidenum">
              <a:rPr lang="en-US" altLang="en-US">
                <a:latin typeface="Times New Roman" panose="02020603050405020304" pitchFamily="18" charset="0"/>
              </a:rPr>
              <a:pPr eaLnBrk="1" hangingPunct="1"/>
              <a:t>6</a:t>
            </a:fld>
            <a:endParaRPr lang="en-US" altLang="en-US">
              <a:latin typeface="Times New Roman" panose="02020603050405020304" pitchFamily="18" charset="0"/>
            </a:endParaRPr>
          </a:p>
        </p:txBody>
      </p:sp>
      <p:sp>
        <p:nvSpPr>
          <p:cNvPr id="5123" name="Rectangle 2"/>
          <p:cNvSpPr>
            <a:spLocks noGrp="1" noChangeArrowheads="1"/>
          </p:cNvSpPr>
          <p:nvPr>
            <p:ph type="title"/>
          </p:nvPr>
        </p:nvSpPr>
        <p:spPr>
          <a:xfrm>
            <a:off x="1316831" y="325041"/>
            <a:ext cx="6481763" cy="651272"/>
          </a:xfrm>
        </p:spPr>
        <p:txBody>
          <a:bodyPr>
            <a:normAutofit fontScale="90000"/>
          </a:bodyPr>
          <a:lstStyle/>
          <a:p>
            <a:pPr algn="ctr" eaLnBrk="1" hangingPunct="1"/>
            <a:r>
              <a:rPr lang="en-US" altLang="en-US" sz="2700"/>
              <a:t>Amateur Radio General Class</a:t>
            </a:r>
            <a:br>
              <a:rPr lang="en-US" altLang="en-US" sz="2700"/>
            </a:br>
            <a:r>
              <a:rPr lang="en-US" altLang="en-US" sz="2700"/>
              <a:t>Element 3 Course Presentation</a:t>
            </a:r>
          </a:p>
        </p:txBody>
      </p:sp>
      <p:sp>
        <p:nvSpPr>
          <p:cNvPr id="5124" name="Rectangle 3"/>
          <p:cNvSpPr>
            <a:spLocks noGrp="1" noChangeArrowheads="1"/>
          </p:cNvSpPr>
          <p:nvPr>
            <p:ph type="body" idx="1"/>
          </p:nvPr>
        </p:nvSpPr>
        <p:spPr>
          <a:xfrm>
            <a:off x="2124076" y="1131094"/>
            <a:ext cx="5631656" cy="3625454"/>
          </a:xfrm>
        </p:spPr>
        <p:txBody>
          <a:bodyPr/>
          <a:lstStyle/>
          <a:p>
            <a:pPr eaLnBrk="1" hangingPunct="1">
              <a:lnSpc>
                <a:spcPct val="90000"/>
              </a:lnSpc>
              <a:buClr>
                <a:srgbClr val="FF0000"/>
              </a:buClr>
              <a:buFont typeface="Wingdings" panose="05000000000000000000" pitchFamily="2" charset="2"/>
              <a:buChar char="Ø"/>
            </a:pPr>
            <a:r>
              <a:rPr lang="en-US" altLang="en-US" sz="2100" b="1" dirty="0"/>
              <a:t>ELEMENT 3 SUB-ELEMENTS</a:t>
            </a:r>
            <a:r>
              <a:rPr lang="en-US" altLang="en-US" sz="1350" b="1" dirty="0"/>
              <a:t> </a:t>
            </a:r>
            <a:r>
              <a:rPr lang="en-US" altLang="en-US" sz="675" b="1" dirty="0"/>
              <a:t>(Groupings)</a:t>
            </a:r>
            <a:endParaRPr lang="en-US" altLang="en-US" sz="1350" b="1" dirty="0"/>
          </a:p>
          <a:p>
            <a:pPr eaLnBrk="1" hangingPunct="1">
              <a:lnSpc>
                <a:spcPct val="90000"/>
              </a:lnSpc>
            </a:pPr>
            <a:endParaRPr lang="en-US" altLang="en-US" sz="375" b="1" dirty="0"/>
          </a:p>
          <a:p>
            <a:pPr lvl="1" eaLnBrk="1" hangingPunct="1">
              <a:lnSpc>
                <a:spcPct val="90000"/>
              </a:lnSpc>
            </a:pPr>
            <a:endParaRPr lang="en-US" altLang="en-US" sz="1350" b="1" dirty="0"/>
          </a:p>
          <a:p>
            <a:pPr lvl="1" eaLnBrk="1" hangingPunct="1">
              <a:lnSpc>
                <a:spcPct val="90000"/>
              </a:lnSpc>
            </a:pPr>
            <a:r>
              <a:rPr lang="en-US" altLang="en-US" sz="1800" b="1" dirty="0">
                <a:solidFill>
                  <a:schemeClr val="tx1"/>
                </a:solidFill>
              </a:rPr>
              <a:t>10 - Your  HF Transmitter</a:t>
            </a:r>
          </a:p>
          <a:p>
            <a:pPr lvl="1" eaLnBrk="1" hangingPunct="1">
              <a:lnSpc>
                <a:spcPct val="90000"/>
              </a:lnSpc>
            </a:pPr>
            <a:r>
              <a:rPr lang="en-US" altLang="en-US" sz="1800" b="1" dirty="0">
                <a:solidFill>
                  <a:schemeClr val="tx1"/>
                </a:solidFill>
              </a:rPr>
              <a:t>11 - Your Receiver</a:t>
            </a:r>
          </a:p>
          <a:p>
            <a:pPr lvl="1" eaLnBrk="1" hangingPunct="1">
              <a:lnSpc>
                <a:spcPct val="90000"/>
              </a:lnSpc>
            </a:pPr>
            <a:r>
              <a:rPr lang="en-US" altLang="en-US" sz="1800" b="1" dirty="0">
                <a:solidFill>
                  <a:schemeClr val="tx1"/>
                </a:solidFill>
              </a:rPr>
              <a:t>12 - Oscillators &amp; Components</a:t>
            </a:r>
          </a:p>
          <a:p>
            <a:pPr lvl="1" eaLnBrk="1" hangingPunct="1">
              <a:lnSpc>
                <a:spcPct val="90000"/>
              </a:lnSpc>
            </a:pPr>
            <a:r>
              <a:rPr lang="en-US" altLang="en-US" sz="1800" b="1" dirty="0">
                <a:solidFill>
                  <a:schemeClr val="tx1"/>
                </a:solidFill>
              </a:rPr>
              <a:t>13 - Electrical Principles</a:t>
            </a:r>
          </a:p>
          <a:p>
            <a:pPr lvl="1" eaLnBrk="1" hangingPunct="1">
              <a:lnSpc>
                <a:spcPct val="90000"/>
              </a:lnSpc>
            </a:pPr>
            <a:r>
              <a:rPr lang="en-US" altLang="en-US" sz="1800" b="1" dirty="0">
                <a:solidFill>
                  <a:schemeClr val="tx1"/>
                </a:solidFill>
              </a:rPr>
              <a:t>14 - Circuits</a:t>
            </a:r>
          </a:p>
          <a:p>
            <a:pPr lvl="1" eaLnBrk="1" hangingPunct="1">
              <a:lnSpc>
                <a:spcPct val="90000"/>
              </a:lnSpc>
            </a:pPr>
            <a:r>
              <a:rPr lang="en-US" altLang="en-US" sz="1800" b="1" dirty="0">
                <a:solidFill>
                  <a:schemeClr val="tx1"/>
                </a:solidFill>
              </a:rPr>
              <a:t>15 - Good Grounds</a:t>
            </a:r>
          </a:p>
          <a:p>
            <a:pPr lvl="1" eaLnBrk="1" hangingPunct="1">
              <a:lnSpc>
                <a:spcPct val="90000"/>
              </a:lnSpc>
            </a:pPr>
            <a:r>
              <a:rPr lang="en-US" altLang="en-US" sz="1800" b="1" dirty="0">
                <a:solidFill>
                  <a:schemeClr val="tx1"/>
                </a:solidFill>
              </a:rPr>
              <a:t>16 - HF Antennas</a:t>
            </a:r>
          </a:p>
          <a:p>
            <a:pPr lvl="1" eaLnBrk="1" hangingPunct="1">
              <a:lnSpc>
                <a:spcPct val="90000"/>
              </a:lnSpc>
            </a:pPr>
            <a:r>
              <a:rPr lang="en-US" altLang="en-US" sz="1800" b="1" dirty="0">
                <a:solidFill>
                  <a:schemeClr val="tx1"/>
                </a:solidFill>
              </a:rPr>
              <a:t>17 -Coax Cable</a:t>
            </a:r>
          </a:p>
          <a:p>
            <a:pPr lvl="1" eaLnBrk="1" hangingPunct="1">
              <a:lnSpc>
                <a:spcPct val="90000"/>
              </a:lnSpc>
            </a:pPr>
            <a:r>
              <a:rPr lang="en-US" altLang="en-US" sz="1800" b="1" dirty="0">
                <a:solidFill>
                  <a:schemeClr val="tx1"/>
                </a:solidFill>
              </a:rPr>
              <a:t>18 - RF &amp; Electrical Safety</a:t>
            </a:r>
          </a:p>
          <a:p>
            <a:pPr lvl="1" eaLnBrk="1" hangingPunct="1">
              <a:lnSpc>
                <a:spcPct val="90000"/>
              </a:lnSpc>
            </a:pPr>
            <a:endParaRPr lang="en-US" altLang="en-US"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en-US" altLang="en-US"/>
              <a:t>Voice Operation</a:t>
            </a:r>
          </a:p>
        </p:txBody>
      </p:sp>
      <p:sp>
        <p:nvSpPr>
          <p:cNvPr id="20483" name="Rectangle 3"/>
          <p:cNvSpPr>
            <a:spLocks noGrp="1" noChangeArrowheads="1"/>
          </p:cNvSpPr>
          <p:nvPr>
            <p:ph type="body" idx="1"/>
          </p:nvPr>
        </p:nvSpPr>
        <p:spPr>
          <a:xfrm>
            <a:off x="1316831" y="960836"/>
            <a:ext cx="6481763" cy="3721894"/>
          </a:xfrm>
        </p:spPr>
        <p:txBody>
          <a:bodyPr>
            <a:normAutofit fontScale="92500" lnSpcReduction="20000"/>
          </a:bodyPr>
          <a:lstStyle/>
          <a:p>
            <a:pPr>
              <a:lnSpc>
                <a:spcPct val="90000"/>
              </a:lnSpc>
              <a:buFont typeface="Wingdings" panose="05000000000000000000" pitchFamily="2" charset="2"/>
              <a:buChar char="Ø"/>
            </a:pPr>
            <a:r>
              <a:rPr lang="en-US" altLang="en-US" dirty="0"/>
              <a:t>A practical way to avoid harmful interference when selecting a frequency to call CQ on CW or phone is to </a:t>
            </a:r>
            <a:r>
              <a:rPr lang="en-US" altLang="en-US" b="1" dirty="0"/>
              <a:t>send "QRL?" on CW, followed by your call sign; or, if using phone, ask if the frequency is in use, followed by your call sign</a:t>
            </a:r>
            <a:r>
              <a:rPr lang="en-US" altLang="en-US" dirty="0"/>
              <a:t>. </a:t>
            </a:r>
            <a:r>
              <a:rPr lang="en-US" altLang="en-US" sz="750" dirty="0"/>
              <a:t>(G2B06)</a:t>
            </a: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r>
              <a:rPr lang="en-US" altLang="en-US" dirty="0"/>
              <a:t>To comply with good amateur practice when choosing a frequency on which to initiate a call, </a:t>
            </a:r>
            <a:r>
              <a:rPr lang="en-US" altLang="en-US" b="1" dirty="0"/>
              <a:t>follow the voluntary band plan for the operating mode you intend to use</a:t>
            </a:r>
            <a:r>
              <a:rPr lang="en-US" altLang="en-US" dirty="0"/>
              <a:t>. </a:t>
            </a:r>
            <a:r>
              <a:rPr lang="en-US" altLang="en-US" sz="750" dirty="0"/>
              <a:t>(G2B07)</a:t>
            </a:r>
            <a:endParaRPr lang="en-US" altLang="en-US" dirty="0"/>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r>
              <a:rPr lang="en-US" altLang="en-US" b="1" dirty="0"/>
              <a:t>No amateur station has priority access to any frequency, </a:t>
            </a:r>
            <a:r>
              <a:rPr lang="en-US" altLang="en-US" dirty="0"/>
              <a:t>except during emergencies,</a:t>
            </a:r>
            <a:r>
              <a:rPr lang="en-US" altLang="en-US" b="1" dirty="0"/>
              <a:t> common courtesy should be a guide</a:t>
            </a:r>
            <a:r>
              <a:rPr lang="en-US" altLang="en-US" dirty="0"/>
              <a:t>. </a:t>
            </a:r>
            <a:r>
              <a:rPr lang="en-US" altLang="en-US" sz="750" dirty="0"/>
              <a:t>(G2B01)</a:t>
            </a:r>
          </a:p>
          <a:p>
            <a:pPr lvl="1">
              <a:lnSpc>
                <a:spcPct val="90000"/>
              </a:lnSpc>
              <a:buFont typeface="Wingdings" panose="05000000000000000000" pitchFamily="2" charset="2"/>
              <a:buChar char="§"/>
            </a:pPr>
            <a:r>
              <a:rPr lang="en-US" sz="1050" b="1" dirty="0">
                <a:solidFill>
                  <a:schemeClr val="accent2"/>
                </a:solidFill>
              </a:rPr>
              <a:t>Except during emergencies</a:t>
            </a:r>
            <a:r>
              <a:rPr lang="en-US" sz="1050" dirty="0">
                <a:solidFill>
                  <a:schemeClr val="accent2"/>
                </a:solidFill>
              </a:rPr>
              <a:t>, no amateur station has priority access to any frequency.</a:t>
            </a:r>
            <a:endParaRPr lang="en-US" altLang="en-US" sz="1050" dirty="0">
              <a:solidFill>
                <a:schemeClr val="accent2"/>
              </a:solidFill>
            </a:endParaRPr>
          </a:p>
          <a:p>
            <a:pPr>
              <a:lnSpc>
                <a:spcPct val="90000"/>
              </a:lnSpc>
              <a:buFont typeface="Wingdings" panose="05000000000000000000" pitchFamily="2" charset="2"/>
              <a:buChar char="Ø"/>
            </a:pPr>
            <a:endParaRPr lang="en-US" altLang="en-US" dirty="0"/>
          </a:p>
          <a:p>
            <a:pPr>
              <a:lnSpc>
                <a:spcPct val="90000"/>
              </a:lnSpc>
              <a:buFont typeface="Wingdings" panose="05000000000000000000" pitchFamily="2" charset="2"/>
              <a:buChar char="Ø"/>
            </a:pPr>
            <a:r>
              <a:rPr lang="en-US" altLang="en-US" dirty="0"/>
              <a:t>The recommended way to break into a conversation when using phone is to </a:t>
            </a:r>
            <a:r>
              <a:rPr lang="en-US" altLang="en-US" b="1" dirty="0"/>
              <a:t>say your call once sign during a break between transmissions from the other stations.</a:t>
            </a:r>
            <a:r>
              <a:rPr lang="en-US" altLang="en-US" dirty="0"/>
              <a:t> </a:t>
            </a:r>
            <a:r>
              <a:rPr lang="en-US" altLang="en-US" sz="750" dirty="0"/>
              <a:t>(G2A08)</a:t>
            </a:r>
            <a:endParaRPr lang="en-US" altLang="en-US" dirty="0"/>
          </a:p>
          <a:p>
            <a:pPr>
              <a:lnSpc>
                <a:spcPct val="90000"/>
              </a:lnSpc>
              <a:buFont typeface="Wingdings" panose="05000000000000000000" pitchFamily="2" charset="2"/>
              <a:buChar char="Ø"/>
            </a:pPr>
            <a:endParaRPr lang="en-US" altLang="en-US" sz="750" dirty="0"/>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7</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10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wipe(up)">
                                      <p:cBhvr>
                                        <p:cTn id="7" dur="10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wipe(left)">
                                      <p:cBhvr>
                                        <p:cTn id="12" dur="1000"/>
                                        <p:tgtEl>
                                          <p:spTgt spid="2048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0483">
                                            <p:txEl>
                                              <p:pRg st="4" end="4"/>
                                            </p:txEl>
                                          </p:spTgt>
                                        </p:tgtEl>
                                        <p:attrNameLst>
                                          <p:attrName>style.visibility</p:attrName>
                                        </p:attrNameLst>
                                      </p:cBhvr>
                                      <p:to>
                                        <p:strVal val="visible"/>
                                      </p:to>
                                    </p:set>
                                    <p:animEffect transition="in" filter="wipe(left)">
                                      <p:cBhvr>
                                        <p:cTn id="17" dur="1000"/>
                                        <p:tgtEl>
                                          <p:spTgt spid="2048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483">
                                            <p:txEl>
                                              <p:pRg st="5" end="5"/>
                                            </p:txEl>
                                          </p:spTgt>
                                        </p:tgtEl>
                                        <p:attrNameLst>
                                          <p:attrName>style.visibility</p:attrName>
                                        </p:attrNameLst>
                                      </p:cBhvr>
                                      <p:to>
                                        <p:strVal val="visible"/>
                                      </p:to>
                                    </p:set>
                                    <p:animEffect transition="in" filter="wipe(left)">
                                      <p:cBhvr>
                                        <p:cTn id="22" dur="1000"/>
                                        <p:tgtEl>
                                          <p:spTgt spid="20483">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20483">
                                            <p:txEl>
                                              <p:pRg st="7" end="7"/>
                                            </p:txEl>
                                          </p:spTgt>
                                        </p:tgtEl>
                                        <p:attrNameLst>
                                          <p:attrName>style.visibility</p:attrName>
                                        </p:attrNameLst>
                                      </p:cBhvr>
                                      <p:to>
                                        <p:strVal val="visible"/>
                                      </p:to>
                                    </p:set>
                                    <p:animEffect transition="in" filter="wipe(down)">
                                      <p:cBhvr>
                                        <p:cTn id="27" dur="1000"/>
                                        <p:tgtEl>
                                          <p:spTgt spid="204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n-US" altLang="en-US"/>
              <a:t>Voice Operation</a:t>
            </a:r>
          </a:p>
        </p:txBody>
      </p:sp>
      <p:sp>
        <p:nvSpPr>
          <p:cNvPr id="25603" name="Rectangle 3"/>
          <p:cNvSpPr>
            <a:spLocks noGrp="1" noChangeArrowheads="1"/>
          </p:cNvSpPr>
          <p:nvPr>
            <p:ph type="body" idx="1"/>
          </p:nvPr>
        </p:nvSpPr>
        <p:spPr>
          <a:xfrm>
            <a:off x="1331119" y="857929"/>
            <a:ext cx="6481763" cy="1874950"/>
          </a:xfrm>
        </p:spPr>
        <p:txBody>
          <a:bodyPr>
            <a:normAutofit fontScale="92500" lnSpcReduction="10000"/>
          </a:bodyPr>
          <a:lstStyle/>
          <a:p>
            <a:pPr>
              <a:buFont typeface="Wingdings" panose="05000000000000000000" pitchFamily="2" charset="2"/>
              <a:buChar char="Ø"/>
            </a:pPr>
            <a:r>
              <a:rPr lang="en-US" altLang="en-US" dirty="0"/>
              <a:t>A good way to indicate on a clear frequency in the HF phone bands that you are looking for a contact with any station is to repeat </a:t>
            </a:r>
            <a:r>
              <a:rPr lang="en-US" altLang="en-US" b="1" dirty="0"/>
              <a:t>“CQ” a few times, followed by “this is” and then your call sign a few times.</a:t>
            </a:r>
            <a:r>
              <a:rPr lang="en-US" altLang="en-US" dirty="0"/>
              <a:t> Pause to listen, repeat if necessary.  </a:t>
            </a:r>
            <a:r>
              <a:rPr lang="en-US" altLang="en-US" sz="750" dirty="0"/>
              <a:t>(G2D05)</a:t>
            </a:r>
          </a:p>
          <a:p>
            <a:pPr marL="0" indent="0">
              <a:buNone/>
            </a:pPr>
            <a:endParaRPr lang="en-US" altLang="en-US" sz="675" dirty="0"/>
          </a:p>
          <a:p>
            <a:pPr>
              <a:buFont typeface="Wingdings" panose="05000000000000000000" pitchFamily="2" charset="2"/>
              <a:buChar char="Ø"/>
            </a:pPr>
            <a:r>
              <a:rPr lang="en-US" altLang="en-US" dirty="0"/>
              <a:t>When the expression "CQ DX" is heard from a station in the contiguous 48 states, </a:t>
            </a:r>
            <a:r>
              <a:rPr lang="en-US" altLang="en-US" b="1" dirty="0"/>
              <a:t>The caller is looking for any station outside the lower 48 states</a:t>
            </a:r>
            <a:r>
              <a:rPr lang="en-US" altLang="en-US" dirty="0"/>
              <a:t>. </a:t>
            </a:r>
            <a:r>
              <a:rPr lang="en-US" altLang="en-US" sz="750" dirty="0"/>
              <a:t>(G2A11)</a:t>
            </a:r>
            <a:endParaRPr lang="en-US" altLang="en-US" dirty="0"/>
          </a:p>
        </p:txBody>
      </p:sp>
      <p:sp>
        <p:nvSpPr>
          <p:cNvPr id="25606" name="Text Box 6"/>
          <p:cNvSpPr txBox="1">
            <a:spLocks noChangeArrowheads="1"/>
          </p:cNvSpPr>
          <p:nvPr/>
        </p:nvSpPr>
        <p:spPr bwMode="auto">
          <a:xfrm>
            <a:off x="2530761" y="3484632"/>
            <a:ext cx="187285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hangingPunct="1">
              <a:spcBef>
                <a:spcPct val="50000"/>
              </a:spcBef>
            </a:pPr>
            <a:r>
              <a:rPr lang="en-US" altLang="en-US" sz="1350" dirty="0">
                <a:solidFill>
                  <a:srgbClr val="FF0000"/>
                </a:solidFill>
                <a:latin typeface="Rockwell" panose="02060603020205020403" pitchFamily="18" charset="0"/>
              </a:rPr>
              <a:t>A DX station like this one, on top of a hill, will enjoy some great contacts world wide.</a:t>
            </a:r>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8</a:t>
            </a:fld>
            <a:endParaRPr lang="en-US" alt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7876" y="2492236"/>
            <a:ext cx="2187607" cy="202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wipe(up)">
                                      <p:cBhvr>
                                        <p:cTn id="7" dur="1000"/>
                                        <p:tgtEl>
                                          <p:spTgt spid="256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5603">
                                            <p:txEl>
                                              <p:pRg st="2" end="2"/>
                                            </p:txEl>
                                          </p:spTgt>
                                        </p:tgtEl>
                                        <p:attrNameLst>
                                          <p:attrName>style.visibility</p:attrName>
                                        </p:attrNameLst>
                                      </p:cBhvr>
                                      <p:to>
                                        <p:strVal val="visible"/>
                                      </p:to>
                                    </p:set>
                                    <p:animEffect transition="in" filter="wipe(left)">
                                      <p:cBhvr>
                                        <p:cTn id="12" dur="1000"/>
                                        <p:tgtEl>
                                          <p:spTgt spid="256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5606"/>
                                        </p:tgtEl>
                                        <p:attrNameLst>
                                          <p:attrName>style.visibility</p:attrName>
                                        </p:attrNameLst>
                                      </p:cBhvr>
                                      <p:to>
                                        <p:strVal val="visible"/>
                                      </p:to>
                                    </p:set>
                                    <p:animEffect transition="in" filter="wipe(down)">
                                      <p:cBhvr>
                                        <p:cTn id="17" dur="1000"/>
                                        <p:tgtEl>
                                          <p:spTgt spid="25606"/>
                                        </p:tgtEl>
                                      </p:cBhvr>
                                    </p:animEffect>
                                  </p:childTnLst>
                                </p:cTn>
                              </p:par>
                              <p:par>
                                <p:cTn id="18" presetID="2" presetClass="entr" presetSubtype="4" fill="hold" nodeType="withEffect">
                                  <p:stCondLst>
                                    <p:cond delay="0"/>
                                  </p:stCondLst>
                                  <p:childTnLst>
                                    <p:set>
                                      <p:cBhvr>
                                        <p:cTn id="19" dur="1" fill="hold">
                                          <p:stCondLst>
                                            <p:cond delay="0"/>
                                          </p:stCondLst>
                                        </p:cTn>
                                        <p:tgtEl>
                                          <p:spTgt spid="4098"/>
                                        </p:tgtEl>
                                        <p:attrNameLst>
                                          <p:attrName>style.visibility</p:attrName>
                                        </p:attrNameLst>
                                      </p:cBhvr>
                                      <p:to>
                                        <p:strVal val="visible"/>
                                      </p:to>
                                    </p:set>
                                    <p:anim calcmode="lin" valueType="num">
                                      <p:cBhvr additive="base">
                                        <p:cTn id="20" dur="1000" fill="hold"/>
                                        <p:tgtEl>
                                          <p:spTgt spid="4098"/>
                                        </p:tgtEl>
                                        <p:attrNameLst>
                                          <p:attrName>ppt_x</p:attrName>
                                        </p:attrNameLst>
                                      </p:cBhvr>
                                      <p:tavLst>
                                        <p:tav tm="0">
                                          <p:val>
                                            <p:strVal val="#ppt_x"/>
                                          </p:val>
                                        </p:tav>
                                        <p:tav tm="100000">
                                          <p:val>
                                            <p:strVal val="#ppt_x"/>
                                          </p:val>
                                        </p:tav>
                                      </p:tavLst>
                                    </p:anim>
                                    <p:anim calcmode="lin" valueType="num">
                                      <p:cBhvr additive="base">
                                        <p:cTn id="21" dur="10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en-US" altLang="en-US" dirty="0"/>
              <a:t>Voice Operation</a:t>
            </a:r>
          </a:p>
        </p:txBody>
      </p:sp>
      <p:sp>
        <p:nvSpPr>
          <p:cNvPr id="21507" name="Rectangle 3"/>
          <p:cNvSpPr>
            <a:spLocks noGrp="1" noChangeArrowheads="1"/>
          </p:cNvSpPr>
          <p:nvPr>
            <p:ph type="body" idx="1"/>
          </p:nvPr>
        </p:nvSpPr>
        <p:spPr>
          <a:xfrm>
            <a:off x="1237826" y="4224185"/>
            <a:ext cx="6553200" cy="379037"/>
          </a:xfrm>
        </p:spPr>
        <p:txBody>
          <a:bodyPr>
            <a:normAutofit/>
          </a:bodyPr>
          <a:lstStyle/>
          <a:p>
            <a:pPr marL="1028700" lvl="3" indent="0">
              <a:buNone/>
            </a:pPr>
            <a:r>
              <a:rPr lang="en-US" altLang="en-US" sz="825" b="1" dirty="0">
                <a:solidFill>
                  <a:srgbClr val="C00000"/>
                </a:solidFill>
              </a:rPr>
              <a:t>		</a:t>
            </a:r>
            <a:r>
              <a:rPr lang="en-US" altLang="en-US" sz="900" b="1" dirty="0">
                <a:solidFill>
                  <a:srgbClr val="C00000"/>
                </a:solidFill>
              </a:rPr>
              <a:t>HF/VHF/UHF All Mode Transceiver  YAESU FT-991</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7675" y="2608051"/>
            <a:ext cx="5011853" cy="1584206"/>
          </a:xfrm>
          <a:prstGeom prst="rect">
            <a:avLst/>
          </a:prstGeom>
        </p:spPr>
      </p:pic>
      <p:cxnSp>
        <p:nvCxnSpPr>
          <p:cNvPr id="11" name="Straight Arrow Connector 10"/>
          <p:cNvCxnSpPr/>
          <p:nvPr/>
        </p:nvCxnSpPr>
        <p:spPr bwMode="auto">
          <a:xfrm flipH="1">
            <a:off x="2654612" y="2340100"/>
            <a:ext cx="192824" cy="666598"/>
          </a:xfrm>
          <a:prstGeom prst="straightConnector1">
            <a:avLst/>
          </a:prstGeom>
          <a:ln>
            <a:headEnd type="none" w="sm" len="sm"/>
            <a:tailEnd type="triangle"/>
          </a:ln>
        </p:spPr>
        <p:style>
          <a:lnRef idx="3">
            <a:schemeClr val="accent1"/>
          </a:lnRef>
          <a:fillRef idx="0">
            <a:schemeClr val="accent1"/>
          </a:fillRef>
          <a:effectRef idx="2">
            <a:schemeClr val="accent1"/>
          </a:effectRef>
          <a:fontRef idx="minor">
            <a:schemeClr val="tx1"/>
          </a:fontRef>
        </p:style>
      </p:cxnSp>
      <p:cxnSp>
        <p:nvCxnSpPr>
          <p:cNvPr id="13" name="Straight Connector 12"/>
          <p:cNvCxnSpPr/>
          <p:nvPr/>
        </p:nvCxnSpPr>
        <p:spPr bwMode="auto">
          <a:xfrm>
            <a:off x="2579044" y="2331140"/>
            <a:ext cx="691290" cy="0"/>
          </a:xfrm>
          <a:prstGeom prst="line">
            <a:avLst/>
          </a:prstGeom>
          <a:solidFill>
            <a:schemeClr val="accent1"/>
          </a:solidFill>
          <a:ln w="38100" cap="sq" cmpd="sng" algn="ctr">
            <a:solidFill>
              <a:srgbClr val="FF0000"/>
            </a:solidFill>
            <a:prstDash val="solid"/>
            <a:round/>
            <a:headEnd type="none" w="sm" len="sm"/>
            <a:tailEnd type="none" w="sm" len="sm"/>
          </a:ln>
          <a:effectLst/>
        </p:spPr>
      </p:cxnSp>
      <p:pic>
        <p:nvPicPr>
          <p:cNvPr id="14" name="Picture 13"/>
          <p:cNvPicPr>
            <a:picLocks noChangeAspect="1"/>
          </p:cNvPicPr>
          <p:nvPr/>
        </p:nvPicPr>
        <p:blipFill>
          <a:blip r:embed="rId4"/>
          <a:stretch>
            <a:fillRect/>
          </a:stretch>
        </p:blipFill>
        <p:spPr>
          <a:xfrm>
            <a:off x="3721956" y="2317238"/>
            <a:ext cx="736156" cy="45724"/>
          </a:xfrm>
          <a:prstGeom prst="rect">
            <a:avLst/>
          </a:prstGeom>
        </p:spPr>
      </p:pic>
      <p:cxnSp>
        <p:nvCxnSpPr>
          <p:cNvPr id="19" name="Straight Arrow Connector 18"/>
          <p:cNvCxnSpPr/>
          <p:nvPr/>
        </p:nvCxnSpPr>
        <p:spPr bwMode="auto">
          <a:xfrm flipH="1">
            <a:off x="3588792" y="2346342"/>
            <a:ext cx="451621" cy="773443"/>
          </a:xfrm>
          <a:prstGeom prst="straightConnector1">
            <a:avLst/>
          </a:prstGeom>
          <a:solidFill>
            <a:schemeClr val="accent1"/>
          </a:solidFill>
          <a:ln w="38100" cap="sq" cmpd="sng" algn="ctr">
            <a:solidFill>
              <a:srgbClr val="FF0000"/>
            </a:solidFill>
            <a:prstDash val="solid"/>
            <a:round/>
            <a:headEnd type="none" w="sm" len="sm"/>
            <a:tailEnd type="triangle"/>
          </a:ln>
          <a:effectLst/>
        </p:spPr>
      </p:cxnSp>
      <p:sp>
        <p:nvSpPr>
          <p:cNvPr id="22" name="TextBox 21"/>
          <p:cNvSpPr txBox="1"/>
          <p:nvPr/>
        </p:nvSpPr>
        <p:spPr>
          <a:xfrm>
            <a:off x="2574274" y="2082925"/>
            <a:ext cx="648249" cy="219291"/>
          </a:xfrm>
          <a:prstGeom prst="rect">
            <a:avLst/>
          </a:prstGeom>
          <a:noFill/>
        </p:spPr>
        <p:txBody>
          <a:bodyPr wrap="square" rtlCol="0">
            <a:spAutoFit/>
          </a:bodyPr>
          <a:lstStyle/>
          <a:p>
            <a:r>
              <a:rPr lang="en-US" sz="825" b="1" dirty="0">
                <a:solidFill>
                  <a:schemeClr val="accent2"/>
                </a:solidFill>
                <a:latin typeface="Times New Roman" panose="02020603050405020304" pitchFamily="18" charset="0"/>
                <a:cs typeface="Times New Roman" panose="02020603050405020304" pitchFamily="18" charset="0"/>
              </a:rPr>
              <a:t>VFO  A</a:t>
            </a:r>
          </a:p>
        </p:txBody>
      </p:sp>
      <p:sp>
        <p:nvSpPr>
          <p:cNvPr id="23" name="TextBox 22"/>
          <p:cNvSpPr txBox="1"/>
          <p:nvPr/>
        </p:nvSpPr>
        <p:spPr>
          <a:xfrm>
            <a:off x="3840386" y="2089167"/>
            <a:ext cx="697493" cy="207749"/>
          </a:xfrm>
          <a:prstGeom prst="rect">
            <a:avLst/>
          </a:prstGeom>
          <a:noFill/>
        </p:spPr>
        <p:txBody>
          <a:bodyPr wrap="square" rtlCol="0">
            <a:spAutoFit/>
          </a:bodyPr>
          <a:lstStyle/>
          <a:p>
            <a:r>
              <a:rPr lang="en-US" sz="750" b="1" dirty="0">
                <a:solidFill>
                  <a:schemeClr val="accent2"/>
                </a:solidFill>
                <a:latin typeface="Times New Roman" panose="02020603050405020304" pitchFamily="18" charset="0"/>
                <a:cs typeface="Times New Roman" panose="02020603050405020304" pitchFamily="18" charset="0"/>
              </a:rPr>
              <a:t>VFO  B</a:t>
            </a:r>
            <a:endParaRPr lang="en-US" sz="900" b="1" dirty="0">
              <a:solidFill>
                <a:schemeClr val="accent2"/>
              </a:solidFill>
              <a:latin typeface="Times New Roman" panose="02020603050405020304" pitchFamily="18" charset="0"/>
              <a:cs typeface="Times New Roman" panose="02020603050405020304" pitchFamily="18" charset="0"/>
            </a:endParaRPr>
          </a:p>
        </p:txBody>
      </p:sp>
      <p:pic>
        <p:nvPicPr>
          <p:cNvPr id="25" name="Picture 24"/>
          <p:cNvPicPr>
            <a:picLocks noChangeAspect="1"/>
          </p:cNvPicPr>
          <p:nvPr/>
        </p:nvPicPr>
        <p:blipFill>
          <a:blip r:embed="rId5"/>
          <a:stretch>
            <a:fillRect/>
          </a:stretch>
        </p:blipFill>
        <p:spPr>
          <a:xfrm>
            <a:off x="5447660" y="1114487"/>
            <a:ext cx="1774286" cy="1420963"/>
          </a:xfrm>
          <a:prstGeom prst="rect">
            <a:avLst/>
          </a:prstGeom>
        </p:spPr>
      </p:pic>
      <p:sp>
        <p:nvSpPr>
          <p:cNvPr id="27" name="TextBox 26"/>
          <p:cNvSpPr txBox="1"/>
          <p:nvPr/>
        </p:nvSpPr>
        <p:spPr>
          <a:xfrm>
            <a:off x="1237826" y="820692"/>
            <a:ext cx="3974918" cy="1215717"/>
          </a:xfrm>
          <a:prstGeom prst="rect">
            <a:avLst/>
          </a:prstGeom>
          <a:noFill/>
        </p:spPr>
        <p:txBody>
          <a:bodyPr wrap="square" rtlCol="0">
            <a:spAutoFit/>
          </a:bodyPr>
          <a:lstStyle/>
          <a:p>
            <a:pPr marL="257175" indent="-257175" eaLnBrk="0" hangingPunct="0">
              <a:lnSpc>
                <a:spcPct val="90000"/>
              </a:lnSpc>
              <a:spcBef>
                <a:spcPct val="20000"/>
              </a:spcBef>
              <a:buClr>
                <a:srgbClr val="FF1515"/>
              </a:buClr>
              <a:buFont typeface="Wingdings" panose="05000000000000000000" pitchFamily="2" charset="2"/>
              <a:buChar char="Ø"/>
            </a:pPr>
            <a:r>
              <a:rPr lang="en-US" altLang="en-US" sz="1500" kern="0" dirty="0">
                <a:solidFill>
                  <a:srgbClr val="000066"/>
                </a:solidFill>
                <a:latin typeface="Rockwell"/>
              </a:rPr>
              <a:t>When participating in a contest on HF frequencies,</a:t>
            </a:r>
            <a:r>
              <a:rPr lang="en-US" altLang="en-US" sz="1500" b="1" kern="0" dirty="0">
                <a:solidFill>
                  <a:srgbClr val="000066"/>
                </a:solidFill>
                <a:latin typeface="Rockwell"/>
              </a:rPr>
              <a:t> identify your station per normal FCC regulations</a:t>
            </a:r>
            <a:r>
              <a:rPr lang="en-US" altLang="en-US" sz="1500" kern="0" dirty="0">
                <a:solidFill>
                  <a:srgbClr val="000066"/>
                </a:solidFill>
                <a:latin typeface="Rockwell"/>
              </a:rPr>
              <a:t>. </a:t>
            </a:r>
            <a:r>
              <a:rPr lang="en-US" altLang="en-US" sz="750" kern="0" dirty="0">
                <a:solidFill>
                  <a:srgbClr val="000066"/>
                </a:solidFill>
                <a:latin typeface="Rockwell"/>
              </a:rPr>
              <a:t>(G2D09)</a:t>
            </a:r>
          </a:p>
          <a:p>
            <a:pPr marL="257175" indent="-257175" eaLnBrk="0" hangingPunct="0">
              <a:lnSpc>
                <a:spcPct val="90000"/>
              </a:lnSpc>
              <a:spcBef>
                <a:spcPct val="20000"/>
              </a:spcBef>
              <a:buClr>
                <a:srgbClr val="FF1515"/>
              </a:buClr>
              <a:buFont typeface="Wingdings" panose="05000000000000000000" pitchFamily="2" charset="2"/>
              <a:buChar char="Ø"/>
            </a:pPr>
            <a:endParaRPr lang="en-US" altLang="en-US" sz="750" kern="0" dirty="0">
              <a:solidFill>
                <a:srgbClr val="000066"/>
              </a:solidFill>
              <a:latin typeface="Rockwell"/>
            </a:endParaRPr>
          </a:p>
          <a:p>
            <a:pPr marL="257175" indent="-257175" eaLnBrk="0" hangingPunct="0">
              <a:lnSpc>
                <a:spcPct val="90000"/>
              </a:lnSpc>
              <a:spcBef>
                <a:spcPct val="20000"/>
              </a:spcBef>
              <a:buClr>
                <a:srgbClr val="FF1515"/>
              </a:buClr>
              <a:buFont typeface="Wingdings" panose="05000000000000000000" pitchFamily="2" charset="2"/>
              <a:buChar char="Ø"/>
            </a:pPr>
            <a:r>
              <a:rPr lang="en-US" altLang="en-US" sz="800" dirty="0"/>
              <a:t>Operating a transceiver in "split" mode means that </a:t>
            </a:r>
            <a:r>
              <a:rPr lang="en-US" altLang="en-US" sz="800" b="1" dirty="0"/>
              <a:t>the transceiver is set to different transmit and receive frequencies</a:t>
            </a:r>
            <a:r>
              <a:rPr lang="en-US" altLang="en-US" sz="800" dirty="0"/>
              <a:t>. </a:t>
            </a:r>
            <a:r>
              <a:rPr lang="en-US" altLang="en-US" sz="100" dirty="0"/>
              <a:t>(G4A03)</a:t>
            </a:r>
            <a:endParaRPr lang="en-US" altLang="en-US" sz="800" dirty="0"/>
          </a:p>
          <a:p>
            <a:pPr marL="257175" indent="-257175" eaLnBrk="0" hangingPunct="0">
              <a:lnSpc>
                <a:spcPct val="90000"/>
              </a:lnSpc>
              <a:spcBef>
                <a:spcPct val="20000"/>
              </a:spcBef>
              <a:buClr>
                <a:srgbClr val="FF1515"/>
              </a:buClr>
              <a:buFont typeface="Wingdings" panose="05000000000000000000" pitchFamily="2" charset="2"/>
              <a:buChar char="Ø"/>
            </a:pPr>
            <a:endParaRPr lang="en-US" altLang="en-US" sz="750" kern="0" dirty="0">
              <a:solidFill>
                <a:srgbClr val="000066"/>
              </a:solidFill>
              <a:latin typeface="Rockwell"/>
            </a:endParaRPr>
          </a:p>
        </p:txBody>
      </p:sp>
      <p:sp>
        <p:nvSpPr>
          <p:cNvPr id="2" name="Slide Number Placeholder 1"/>
          <p:cNvSpPr>
            <a:spLocks noGrp="1"/>
          </p:cNvSpPr>
          <p:nvPr>
            <p:ph type="sldNum" sz="quarter" idx="12"/>
          </p:nvPr>
        </p:nvSpPr>
        <p:spPr/>
        <p:txBody>
          <a:bodyPr/>
          <a:lstStyle/>
          <a:p>
            <a:fld id="{EDF8AE30-2256-42A5-9EA1-BC561001A0A0}" type="slidenum">
              <a:rPr lang="en-US" altLang="en-US" smtClean="0"/>
              <a:pPr/>
              <a:t>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up)">
                                      <p:cBhvr>
                                        <p:cTn id="7" dur="1000"/>
                                        <p:tgtEl>
                                          <p:spTgt spid="27">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27">
                                            <p:txEl>
                                              <p:pRg st="2" end="2"/>
                                            </p:txEl>
                                          </p:spTgt>
                                        </p:tgtEl>
                                        <p:attrNameLst>
                                          <p:attrName>style.visibility</p:attrName>
                                        </p:attrNameLst>
                                      </p:cBhvr>
                                      <p:to>
                                        <p:strVal val="visible"/>
                                      </p:to>
                                    </p:set>
                                    <p:animEffect transition="in" filter="wipe(up)">
                                      <p:cBhvr>
                                        <p:cTn id="10" dur="1000"/>
                                        <p:tgtEl>
                                          <p:spTgt spid="27">
                                            <p:txEl>
                                              <p:pRg st="2" end="2"/>
                                            </p:txEl>
                                          </p:spTgt>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1+#ppt_w/2"/>
                                          </p:val>
                                        </p:tav>
                                        <p:tav tm="100000">
                                          <p:val>
                                            <p:strVal val="#ppt_x"/>
                                          </p:val>
                                        </p:tav>
                                      </p:tavLst>
                                    </p:anim>
                                    <p:anim calcmode="lin" valueType="num">
                                      <p:cBhvr additive="base">
                                        <p:cTn id="15" dur="10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1000"/>
                                        <p:tgtEl>
                                          <p:spTgt spid="13"/>
                                        </p:tgtEl>
                                      </p:cBhvr>
                                    </p:animEffect>
                                  </p:childTnLst>
                                </p:cTn>
                              </p:par>
                            </p:childTnLst>
                          </p:cTn>
                        </p:par>
                        <p:par>
                          <p:cTn id="24" fill="hold">
                            <p:stCondLst>
                              <p:cond delay="4000"/>
                            </p:stCondLst>
                            <p:childTnLst>
                              <p:par>
                                <p:cTn id="25" presetID="22" presetClass="entr" presetSubtype="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1000"/>
                                        <p:tgtEl>
                                          <p:spTgt spid="11"/>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childTnLst>
                                </p:cTn>
                              </p:par>
                              <p:par>
                                <p:cTn id="32" presetID="2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1000"/>
                                        <p:tgtEl>
                                          <p:spTgt spid="14"/>
                                        </p:tgtEl>
                                      </p:cBhvr>
                                    </p:animEffect>
                                  </p:childTnLst>
                                </p:cTn>
                              </p:par>
                            </p:childTnLst>
                          </p:cTn>
                        </p:par>
                        <p:par>
                          <p:cTn id="35" fill="hold">
                            <p:stCondLst>
                              <p:cond delay="6000"/>
                            </p:stCondLst>
                            <p:childTnLst>
                              <p:par>
                                <p:cTn id="36" presetID="22" presetClass="entr" presetSubtype="1"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up)">
                                      <p:cBhvr>
                                        <p:cTn id="38" dur="10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childTnLst>
                                </p:cTn>
                              </p:par>
                            </p:childTnLst>
                          </p:cTn>
                        </p:par>
                        <p:par>
                          <p:cTn id="42" fill="hold">
                            <p:stCondLst>
                              <p:cond delay="7000"/>
                            </p:stCondLst>
                            <p:childTnLst>
                              <p:par>
                                <p:cTn id="43" presetID="2" presetClass="entr" presetSubtype="4" fill="hold" nodeType="afterEffect">
                                  <p:stCondLst>
                                    <p:cond delay="0"/>
                                  </p:stCondLst>
                                  <p:childTnLst>
                                    <p:set>
                                      <p:cBhvr>
                                        <p:cTn id="44" dur="1" fill="hold">
                                          <p:stCondLst>
                                            <p:cond delay="0"/>
                                          </p:stCondLst>
                                        </p:cTn>
                                        <p:tgtEl>
                                          <p:spTgt spid="21507">
                                            <p:txEl>
                                              <p:pRg st="0" end="0"/>
                                            </p:txEl>
                                          </p:spTgt>
                                        </p:tgtEl>
                                        <p:attrNameLst>
                                          <p:attrName>style.visibility</p:attrName>
                                        </p:attrNameLst>
                                      </p:cBhvr>
                                      <p:to>
                                        <p:strVal val="visible"/>
                                      </p:to>
                                    </p:set>
                                    <p:anim calcmode="lin" valueType="num">
                                      <p:cBhvr additive="base">
                                        <p:cTn id="45" dur="2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46" dur="20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04062e0-2023-4c39-ad39-600b8b0595d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6F5C8E26997E48BCF097F87A3D1CF5" ma:contentTypeVersion="13" ma:contentTypeDescription="Create a new document." ma:contentTypeScope="" ma:versionID="ddcca043e8fc576d2399d6b74c16933c">
  <xsd:schema xmlns:xsd="http://www.w3.org/2001/XMLSchema" xmlns:xs="http://www.w3.org/2001/XMLSchema" xmlns:p="http://schemas.microsoft.com/office/2006/metadata/properties" xmlns:ns3="f04062e0-2023-4c39-ad39-600b8b0595de" xmlns:ns4="e8a2c2f9-2ed2-4a46-8a48-ff7b34f12952" targetNamespace="http://schemas.microsoft.com/office/2006/metadata/properties" ma:root="true" ma:fieldsID="f4b075e0bccf045117097ce3ad2e2a9e" ns3:_="" ns4:_="">
    <xsd:import namespace="f04062e0-2023-4c39-ad39-600b8b0595de"/>
    <xsd:import namespace="e8a2c2f9-2ed2-4a46-8a48-ff7b34f12952"/>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4062e0-2023-4c39-ad39-600b8b059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a2c2f9-2ed2-4a46-8a48-ff7b34f1295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104BDE-CB90-4C71-B2DF-8A60EBC4A097}">
  <ds:schemaRefs>
    <ds:schemaRef ds:uri="http://schemas.microsoft.com/sharepoint/v3/contenttype/forms"/>
  </ds:schemaRefs>
</ds:datastoreItem>
</file>

<file path=customXml/itemProps2.xml><?xml version="1.0" encoding="utf-8"?>
<ds:datastoreItem xmlns:ds="http://schemas.openxmlformats.org/officeDocument/2006/customXml" ds:itemID="{4449D0C1-85B3-4830-9ADA-8204F1B8E445}">
  <ds:schemaRef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schemas.microsoft.com/office/infopath/2007/PartnerControls"/>
    <ds:schemaRef ds:uri="http://purl.org/dc/terms/"/>
    <ds:schemaRef ds:uri="e8a2c2f9-2ed2-4a46-8a48-ff7b34f12952"/>
    <ds:schemaRef ds:uri="http://schemas.microsoft.com/office/2006/documentManagement/types"/>
    <ds:schemaRef ds:uri="f04062e0-2023-4c39-ad39-600b8b0595de"/>
  </ds:schemaRefs>
</ds:datastoreItem>
</file>

<file path=customXml/itemProps3.xml><?xml version="1.0" encoding="utf-8"?>
<ds:datastoreItem xmlns:ds="http://schemas.openxmlformats.org/officeDocument/2006/customXml" ds:itemID="{1C4C9E95-706C-4D22-88E4-79FC1301D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4062e0-2023-4c39-ad39-600b8b0595de"/>
    <ds:schemaRef ds:uri="e8a2c2f9-2ed2-4a46-8a48-ff7b34f12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1249</TotalTime>
  <Words>3047</Words>
  <Application>Microsoft Office PowerPoint</Application>
  <PresentationFormat>On-screen Show (16:9)</PresentationFormat>
  <Paragraphs>437</Paragraphs>
  <Slides>49</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Arial</vt:lpstr>
      <vt:lpstr>Calibri</vt:lpstr>
      <vt:lpstr>Franklin Gothic Book</vt:lpstr>
      <vt:lpstr>Georgia</vt:lpstr>
      <vt:lpstr>Rockwell</vt:lpstr>
      <vt:lpstr>StarSymbol</vt:lpstr>
      <vt:lpstr>Times New Roman</vt:lpstr>
      <vt:lpstr>Verdana</vt:lpstr>
      <vt:lpstr>Wingdings</vt:lpstr>
      <vt:lpstr>1_Office Theme</vt:lpstr>
      <vt:lpstr>PowerPoint Presentation</vt:lpstr>
      <vt:lpstr>General Licensing Course</vt:lpstr>
      <vt:lpstr>PowerPoint Presentation</vt:lpstr>
      <vt:lpstr>Chapter 5</vt:lpstr>
      <vt:lpstr>Amateur Radio General Class Element 3 Course Presentation</vt:lpstr>
      <vt:lpstr>Amateur Radio General Class Element 3 Course Presentation</vt:lpstr>
      <vt:lpstr>Voice Operation</vt:lpstr>
      <vt:lpstr>Voice Operation</vt:lpstr>
      <vt:lpstr>Voice Operation</vt:lpstr>
      <vt:lpstr>   Voice Operation</vt:lpstr>
      <vt:lpstr>Voice Operation</vt:lpstr>
      <vt:lpstr>Voice Operation</vt:lpstr>
      <vt:lpstr>Voice Operation</vt:lpstr>
      <vt:lpstr>Voice Operation</vt:lpstr>
      <vt:lpstr>Voice Operation</vt:lpstr>
      <vt:lpstr>Voice Operation</vt:lpstr>
      <vt:lpstr>Voice Operation</vt:lpstr>
      <vt:lpstr>Element 3 General  Class Question Pool</vt:lpstr>
      <vt:lpstr>G2B06   What is a practical way to avoid harmful interference on an apparently clear frequency before calling CQ on CW or phone? </vt:lpstr>
      <vt:lpstr>G2B07   Which of the following complies with good amateur practice when choosing a frequency on which to initiate a call?</vt:lpstr>
      <vt:lpstr>G2B01 Which of the following is true      concerning access to frequencies? </vt:lpstr>
      <vt:lpstr>G2A08 What is the recommended way to     break into a phone contact? </vt:lpstr>
      <vt:lpstr>G2D11  Why are signal reports typically exchanged at the beginning of an HF contact? ?  looking for a contact with any stations?</vt:lpstr>
      <vt:lpstr>G2D05 Which if the following is a good way to G2D05   Which of the following indicates that you are looking for an HF contact with any station?  looking for a contact with any stations?</vt:lpstr>
      <vt:lpstr>G2A11 Generally, who should respond to a station in   the contiguous 48 states who calls “CQ DX”?</vt:lpstr>
      <vt:lpstr>G2B08 What is the voluntary band plan restriction for US stations transmitting within the 48 contiguous states in the 50.1 MHz to 50.125 MHz band segment?</vt:lpstr>
      <vt:lpstr>G2D09 Which of the following is required when    participating in a contest on HF frequencies? </vt:lpstr>
      <vt:lpstr>G4A12 Which of the following is a common use for the dual-VFO feature on a transceiver?</vt:lpstr>
      <vt:lpstr>G2B03 What is good amateur practice if propagation changes during a contact and you notice interference from other stations on the frequency?   </vt:lpstr>
      <vt:lpstr>G2B05  When selecting an SSB transmitting frequency, what minimum separation should be used to minimize interference to stations on adjacent frequencies? </vt:lpstr>
      <vt:lpstr>G4D10 How close to the lower edge of the phone segment should your displayed carrier frequency be when using 3 kHz wide LSB?</vt:lpstr>
      <vt:lpstr>G4D08 What frequency range is occupied by a 3 kHz   LSB signal when the displayed carrier frequency   is set to 7.178 MHz?</vt:lpstr>
      <vt:lpstr>G4D11 How close to the upper edge of the phone segment   should  your displayed carrier frequency be when   using a 3 kHz wide USB?</vt:lpstr>
      <vt:lpstr>G4D09 What frequency range is occupied by a 3 kHz USB signal with the displayed carrier frequency set to 14.347 MHz?</vt:lpstr>
      <vt:lpstr>G2D10  What is QRP operation?</vt:lpstr>
      <vt:lpstr>G2A10 Which of the following statements is true of     voice VOX operation versus PTT operation?</vt:lpstr>
      <vt:lpstr>G1E04   Which of the following conditions require a licensed Amateur radio operator to take specific steps to avoid harmful interference to other users or facilities? </vt:lpstr>
      <vt:lpstr>G2A05 Which mode of voice communication is most    commonly used on the HF frequency amateur bands? </vt:lpstr>
      <vt:lpstr>G2A06   Which of the following is an advantage when using single sideband as compared to other analog voice modes on the HF amateur bands? </vt:lpstr>
      <vt:lpstr>G2A07 Which of the following statements is    true of the single sideband voice mode? </vt:lpstr>
      <vt:lpstr>G2A04   Which mode is most commonly used for voice     communications on the 17-meter and 12-meter bands? </vt:lpstr>
      <vt:lpstr>G2A01 Which sideband is most commonly used for phone communications on frequencies of 14 MHz or higher?</vt:lpstr>
      <vt:lpstr>G2A03 Which of the following is the most commonly used SSB voice communications in the VHF and UHF bands? </vt:lpstr>
      <vt:lpstr>G2A02 Which of the following modes is most commonly used for voice communications on the 160-meter, 75-meter, and 40-meter bands? </vt:lpstr>
      <vt:lpstr>G2D09    Why do most amateur stations use lower           sideband on the 160-meter, 75-meter, and 40-         meter bands?</vt:lpstr>
      <vt:lpstr>G2D07   Which of the following are examples of the NATO Phonetic Alphabet? </vt:lpstr>
      <vt:lpstr>Thank You!</vt:lpstr>
      <vt:lpstr>PowerPoint Presentation</vt:lpstr>
      <vt:lpstr>G4A11 Which of the following is a use for    the IF shift control on a receiver?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105</cp:revision>
  <dcterms:created xsi:type="dcterms:W3CDTF">2020-04-15T07:22:14Z</dcterms:created>
  <dcterms:modified xsi:type="dcterms:W3CDTF">2024-08-15T19:37:15Z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y fmtid="{D5CDD505-2E9C-101B-9397-08002B2CF9AE}" pid="4" name="ContentTypeId">
    <vt:lpwstr>0x010100216F5C8E26997E48BCF097F87A3D1CF5</vt:lpwstr>
  </property>
</Properties>
</file>